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EDA7DE-9A84-40E7-868B-14560FFB900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AD726-5F28-4919-B83E-773A49270A25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chemeClr val="tx1"/>
              </a:solidFill>
            </a:rPr>
            <a:t>Квантовые алгоритмы</a:t>
          </a:r>
          <a:endParaRPr lang="ru-RU" sz="3200" dirty="0">
            <a:solidFill>
              <a:schemeClr val="tx1"/>
            </a:solidFill>
          </a:endParaRPr>
        </a:p>
      </dgm:t>
    </dgm:pt>
    <dgm:pt modelId="{37CD8D67-3679-4AC5-8805-D3DCC5466F3D}" type="parTrans" cxnId="{F9D2355E-FA57-4226-8763-7331E71AEE21}">
      <dgm:prSet/>
      <dgm:spPr/>
      <dgm:t>
        <a:bodyPr/>
        <a:lstStyle/>
        <a:p>
          <a:endParaRPr lang="ru-RU"/>
        </a:p>
      </dgm:t>
    </dgm:pt>
    <dgm:pt modelId="{158F1F42-36DB-4D91-AC92-534047EDB01A}" type="sibTrans" cxnId="{F9D2355E-FA57-4226-8763-7331E71AEE21}">
      <dgm:prSet/>
      <dgm:spPr/>
      <dgm:t>
        <a:bodyPr/>
        <a:lstStyle/>
        <a:p>
          <a:endParaRPr lang="ru-RU"/>
        </a:p>
      </dgm:t>
    </dgm:pt>
    <dgm:pt modelId="{8F8E1B0D-67B4-4F78-AABD-D1601E0767A7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Алгоритм </a:t>
          </a:r>
          <a:r>
            <a:rPr lang="ru-RU" sz="3200" dirty="0" err="1" smtClean="0">
              <a:solidFill>
                <a:schemeClr val="tx1"/>
              </a:solidFill>
            </a:rPr>
            <a:t>Шора</a:t>
          </a:r>
          <a:endParaRPr lang="ru-RU" sz="3200" dirty="0" smtClean="0">
            <a:solidFill>
              <a:schemeClr val="tx1"/>
            </a:solidFill>
          </a:endParaRPr>
        </a:p>
      </dgm:t>
    </dgm:pt>
    <dgm:pt modelId="{54364AF6-5892-4F77-918F-91D43F4703A3}" type="parTrans" cxnId="{B8B3F5DD-759A-4BC6-8FAC-ADB6712CBC6F}">
      <dgm:prSet/>
      <dgm:spPr/>
      <dgm:t>
        <a:bodyPr/>
        <a:lstStyle/>
        <a:p>
          <a:endParaRPr lang="ru-RU"/>
        </a:p>
      </dgm:t>
    </dgm:pt>
    <dgm:pt modelId="{A4CDBD40-9D28-49B6-A959-995CBA90C22F}" type="sibTrans" cxnId="{B8B3F5DD-759A-4BC6-8FAC-ADB6712CBC6F}">
      <dgm:prSet/>
      <dgm:spPr/>
      <dgm:t>
        <a:bodyPr/>
        <a:lstStyle/>
        <a:p>
          <a:endParaRPr lang="ru-RU"/>
        </a:p>
      </dgm:t>
    </dgm:pt>
    <dgm:pt modelId="{C58ED55A-2C8E-4219-A741-62333C52DDE0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Алгоритм </a:t>
          </a:r>
          <a:r>
            <a:rPr lang="ru-RU" sz="3200" dirty="0" err="1" smtClean="0">
              <a:solidFill>
                <a:schemeClr val="tx1"/>
              </a:solidFill>
            </a:rPr>
            <a:t>Гровера</a:t>
          </a:r>
          <a:endParaRPr lang="ru-RU" sz="3200" dirty="0">
            <a:solidFill>
              <a:schemeClr val="tx1"/>
            </a:solidFill>
          </a:endParaRPr>
        </a:p>
      </dgm:t>
    </dgm:pt>
    <dgm:pt modelId="{5E81C9AD-77C4-4E8A-BCF7-78A0559E38F4}" type="parTrans" cxnId="{2395256B-8BB6-4CD6-979B-B8A67C338DD3}">
      <dgm:prSet/>
      <dgm:spPr/>
      <dgm:t>
        <a:bodyPr/>
        <a:lstStyle/>
        <a:p>
          <a:endParaRPr lang="ru-RU"/>
        </a:p>
      </dgm:t>
    </dgm:pt>
    <dgm:pt modelId="{06D1939E-7FC7-4914-835B-9950D65E1287}" type="sibTrans" cxnId="{2395256B-8BB6-4CD6-979B-B8A67C338DD3}">
      <dgm:prSet/>
      <dgm:spPr/>
      <dgm:t>
        <a:bodyPr/>
        <a:lstStyle/>
        <a:p>
          <a:endParaRPr lang="ru-RU"/>
        </a:p>
      </dgm:t>
    </dgm:pt>
    <dgm:pt modelId="{BB8BF6B0-0281-4112-94DC-807A3F303452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Алгоритм </a:t>
          </a:r>
          <a:r>
            <a:rPr lang="ru-RU" sz="3200" dirty="0" err="1" smtClean="0">
              <a:solidFill>
                <a:schemeClr val="tx1"/>
              </a:solidFill>
            </a:rPr>
            <a:t>Дойча-Йожи</a:t>
          </a:r>
          <a:endParaRPr lang="ru-RU" sz="3200" dirty="0">
            <a:solidFill>
              <a:schemeClr val="tx1"/>
            </a:solidFill>
          </a:endParaRPr>
        </a:p>
      </dgm:t>
    </dgm:pt>
    <dgm:pt modelId="{89DD1DED-E05B-417C-949F-022DA672E117}" type="parTrans" cxnId="{21D7B084-2AF3-463A-8FFA-8D9FF0D6C957}">
      <dgm:prSet/>
      <dgm:spPr/>
      <dgm:t>
        <a:bodyPr/>
        <a:lstStyle/>
        <a:p>
          <a:endParaRPr lang="ru-RU"/>
        </a:p>
      </dgm:t>
    </dgm:pt>
    <dgm:pt modelId="{C84D8481-EA12-4F4E-A949-91CBE76CB1E0}" type="sibTrans" cxnId="{21D7B084-2AF3-463A-8FFA-8D9FF0D6C957}">
      <dgm:prSet/>
      <dgm:spPr/>
      <dgm:t>
        <a:bodyPr/>
        <a:lstStyle/>
        <a:p>
          <a:endParaRPr lang="ru-RU"/>
        </a:p>
      </dgm:t>
    </dgm:pt>
    <dgm:pt modelId="{A0A8ACAA-6750-4C41-943D-2BFC55B8DDDD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Разложение числа на простые множители</a:t>
          </a:r>
          <a:endParaRPr lang="ru-RU" sz="2400" dirty="0">
            <a:solidFill>
              <a:schemeClr val="tx1"/>
            </a:solidFill>
          </a:endParaRPr>
        </a:p>
      </dgm:t>
    </dgm:pt>
    <dgm:pt modelId="{D6701BDB-6EC1-4443-B2F9-C834A432E7A4}" type="parTrans" cxnId="{BAE8298C-A3CD-4E94-82EE-9107D8E88731}">
      <dgm:prSet/>
      <dgm:spPr/>
      <dgm:t>
        <a:bodyPr/>
        <a:lstStyle/>
        <a:p>
          <a:endParaRPr lang="ru-RU"/>
        </a:p>
      </dgm:t>
    </dgm:pt>
    <dgm:pt modelId="{EC4375AF-41BE-41AF-BB1D-7EE61EBC02AC}" type="sibTrans" cxnId="{BAE8298C-A3CD-4E94-82EE-9107D8E88731}">
      <dgm:prSet/>
      <dgm:spPr/>
      <dgm:t>
        <a:bodyPr/>
        <a:lstStyle/>
        <a:p>
          <a:endParaRPr lang="ru-RU"/>
        </a:p>
      </dgm:t>
    </dgm:pt>
    <dgm:pt modelId="{3E7F7B69-1377-4B9C-9B6E-1BF9B160FD53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Быстрый поиск в неупорядоченной базе данных</a:t>
          </a:r>
          <a:endParaRPr lang="ru-RU" sz="2400" dirty="0">
            <a:solidFill>
              <a:schemeClr val="tx1"/>
            </a:solidFill>
          </a:endParaRPr>
        </a:p>
      </dgm:t>
    </dgm:pt>
    <dgm:pt modelId="{4484B216-2C5E-4757-9E1E-E5CF760A62FA}" type="parTrans" cxnId="{7C5812E2-C088-49E5-BEDC-07A1932FB6C2}">
      <dgm:prSet/>
      <dgm:spPr/>
      <dgm:t>
        <a:bodyPr/>
        <a:lstStyle/>
        <a:p>
          <a:endParaRPr lang="ru-RU"/>
        </a:p>
      </dgm:t>
    </dgm:pt>
    <dgm:pt modelId="{5C122A89-B041-40E0-A287-22DB5ADA0F87}" type="sibTrans" cxnId="{7C5812E2-C088-49E5-BEDC-07A1932FB6C2}">
      <dgm:prSet/>
      <dgm:spPr/>
      <dgm:t>
        <a:bodyPr/>
        <a:lstStyle/>
        <a:p>
          <a:endParaRPr lang="ru-RU"/>
        </a:p>
      </dgm:t>
    </dgm:pt>
    <dgm:pt modelId="{CCC09F33-6B16-4C2B-82A1-F799C7E1C4EB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Определение постоянности/сбалансированности функции</a:t>
          </a:r>
          <a:endParaRPr lang="ru-RU" sz="2400" dirty="0">
            <a:solidFill>
              <a:schemeClr val="tx1"/>
            </a:solidFill>
          </a:endParaRPr>
        </a:p>
      </dgm:t>
    </dgm:pt>
    <dgm:pt modelId="{7BBFBB23-86F6-49B3-91D2-C7D71ABA6BC2}" type="parTrans" cxnId="{9AB3FEB7-0233-4FB4-AACD-0E7F02392DC6}">
      <dgm:prSet/>
      <dgm:spPr/>
      <dgm:t>
        <a:bodyPr/>
        <a:lstStyle/>
        <a:p>
          <a:endParaRPr lang="ru-RU"/>
        </a:p>
      </dgm:t>
    </dgm:pt>
    <dgm:pt modelId="{B154CD4C-5501-4B98-9A3F-AC8CF4271B4B}" type="sibTrans" cxnId="{9AB3FEB7-0233-4FB4-AACD-0E7F02392DC6}">
      <dgm:prSet/>
      <dgm:spPr/>
      <dgm:t>
        <a:bodyPr/>
        <a:lstStyle/>
        <a:p>
          <a:endParaRPr lang="ru-RU"/>
        </a:p>
      </dgm:t>
    </dgm:pt>
    <dgm:pt modelId="{023BBDF3-157F-47B8-9326-B1325EECFC28}" type="pres">
      <dgm:prSet presAssocID="{B6EDA7DE-9A84-40E7-868B-14560FFB90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DDE3B6A-5E90-4CB2-AF37-4807BF401635}" type="pres">
      <dgm:prSet presAssocID="{478AD726-5F28-4919-B83E-773A49270A25}" presName="hierRoot1" presStyleCnt="0">
        <dgm:presLayoutVars>
          <dgm:hierBranch val="init"/>
        </dgm:presLayoutVars>
      </dgm:prSet>
      <dgm:spPr/>
    </dgm:pt>
    <dgm:pt modelId="{E00A2D4A-B89C-4F73-92CC-A728BDD854EE}" type="pres">
      <dgm:prSet presAssocID="{478AD726-5F28-4919-B83E-773A49270A25}" presName="rootComposite1" presStyleCnt="0"/>
      <dgm:spPr/>
    </dgm:pt>
    <dgm:pt modelId="{B24AE1A8-4E2B-4BA8-B625-2CC2B4753930}" type="pres">
      <dgm:prSet presAssocID="{478AD726-5F28-4919-B83E-773A49270A2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6B5639-B2BC-4B32-9C10-83FFB82986C1}" type="pres">
      <dgm:prSet presAssocID="{478AD726-5F28-4919-B83E-773A49270A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9F5A7C7-7330-4625-8346-64CB5DAC40B0}" type="pres">
      <dgm:prSet presAssocID="{478AD726-5F28-4919-B83E-773A49270A25}" presName="hierChild2" presStyleCnt="0"/>
      <dgm:spPr/>
    </dgm:pt>
    <dgm:pt modelId="{7B1854B0-8B71-49B1-A7E5-673C6586C3A7}" type="pres">
      <dgm:prSet presAssocID="{54364AF6-5892-4F77-918F-91D43F4703A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1B2B463-A281-4FD1-9B9D-23545C142DFA}" type="pres">
      <dgm:prSet presAssocID="{8F8E1B0D-67B4-4F78-AABD-D1601E0767A7}" presName="hierRoot2" presStyleCnt="0">
        <dgm:presLayoutVars>
          <dgm:hierBranch val="init"/>
        </dgm:presLayoutVars>
      </dgm:prSet>
      <dgm:spPr/>
    </dgm:pt>
    <dgm:pt modelId="{D1E26B21-D595-40CA-AC5A-F222B5EED629}" type="pres">
      <dgm:prSet presAssocID="{8F8E1B0D-67B4-4F78-AABD-D1601E0767A7}" presName="rootComposite" presStyleCnt="0"/>
      <dgm:spPr/>
    </dgm:pt>
    <dgm:pt modelId="{FE79F1A7-F685-4E28-8B91-8176F1610DFF}" type="pres">
      <dgm:prSet presAssocID="{8F8E1B0D-67B4-4F78-AABD-D1601E0767A7}" presName="rootText" presStyleLbl="node2" presStyleIdx="0" presStyleCnt="3" custLinFactNeighborX="2620" custLinFactNeighborY="-3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F0869D-81CB-4D7D-B827-93AFD4CF6575}" type="pres">
      <dgm:prSet presAssocID="{8F8E1B0D-67B4-4F78-AABD-D1601E0767A7}" presName="rootConnector" presStyleLbl="node2" presStyleIdx="0" presStyleCnt="3"/>
      <dgm:spPr/>
      <dgm:t>
        <a:bodyPr/>
        <a:lstStyle/>
        <a:p>
          <a:endParaRPr lang="ru-RU"/>
        </a:p>
      </dgm:t>
    </dgm:pt>
    <dgm:pt modelId="{14B1F3CC-A942-4591-94FE-E40318F26295}" type="pres">
      <dgm:prSet presAssocID="{8F8E1B0D-67B4-4F78-AABD-D1601E0767A7}" presName="hierChild4" presStyleCnt="0"/>
      <dgm:spPr/>
    </dgm:pt>
    <dgm:pt modelId="{89476825-909B-41F3-A87B-3FFDCCD800BF}" type="pres">
      <dgm:prSet presAssocID="{D6701BDB-6EC1-4443-B2F9-C834A432E7A4}" presName="Name37" presStyleLbl="parChTrans1D3" presStyleIdx="0" presStyleCnt="3"/>
      <dgm:spPr/>
      <dgm:t>
        <a:bodyPr/>
        <a:lstStyle/>
        <a:p>
          <a:endParaRPr lang="ru-RU"/>
        </a:p>
      </dgm:t>
    </dgm:pt>
    <dgm:pt modelId="{2316B3A7-670F-47F3-8E06-90667DF5C5FB}" type="pres">
      <dgm:prSet presAssocID="{A0A8ACAA-6750-4C41-943D-2BFC55B8DDDD}" presName="hierRoot2" presStyleCnt="0">
        <dgm:presLayoutVars>
          <dgm:hierBranch val="init"/>
        </dgm:presLayoutVars>
      </dgm:prSet>
      <dgm:spPr/>
    </dgm:pt>
    <dgm:pt modelId="{FEC15C9A-1EF6-4445-B0A2-0B7CC482E61C}" type="pres">
      <dgm:prSet presAssocID="{A0A8ACAA-6750-4C41-943D-2BFC55B8DDDD}" presName="rootComposite" presStyleCnt="0"/>
      <dgm:spPr/>
    </dgm:pt>
    <dgm:pt modelId="{BB3B86CF-0E60-410B-A678-567BAA6BA0E6}" type="pres">
      <dgm:prSet presAssocID="{A0A8ACAA-6750-4C41-943D-2BFC55B8DDDD}" presName="rootText" presStyleLbl="node3" presStyleIdx="0" presStyleCnt="3" custScaleX="135938" custScaleY="162098" custLinFactNeighborX="-24758" custLinFactNeighborY="-10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88120E-4524-4D4F-B57A-70D004E5FD91}" type="pres">
      <dgm:prSet presAssocID="{A0A8ACAA-6750-4C41-943D-2BFC55B8DDDD}" presName="rootConnector" presStyleLbl="node3" presStyleIdx="0" presStyleCnt="3"/>
      <dgm:spPr/>
      <dgm:t>
        <a:bodyPr/>
        <a:lstStyle/>
        <a:p>
          <a:endParaRPr lang="ru-RU"/>
        </a:p>
      </dgm:t>
    </dgm:pt>
    <dgm:pt modelId="{EA24A1D4-6501-4B35-80B5-AA5714951028}" type="pres">
      <dgm:prSet presAssocID="{A0A8ACAA-6750-4C41-943D-2BFC55B8DDDD}" presName="hierChild4" presStyleCnt="0"/>
      <dgm:spPr/>
    </dgm:pt>
    <dgm:pt modelId="{9E002F47-2FF6-4A08-AC42-11A2DF359A2B}" type="pres">
      <dgm:prSet presAssocID="{A0A8ACAA-6750-4C41-943D-2BFC55B8DDDD}" presName="hierChild5" presStyleCnt="0"/>
      <dgm:spPr/>
    </dgm:pt>
    <dgm:pt modelId="{47271745-7183-4464-B19B-41163FBC1A7E}" type="pres">
      <dgm:prSet presAssocID="{8F8E1B0D-67B4-4F78-AABD-D1601E0767A7}" presName="hierChild5" presStyleCnt="0"/>
      <dgm:spPr/>
    </dgm:pt>
    <dgm:pt modelId="{9C9E01A2-9ED4-4AD5-9C07-9FDD7524DC4F}" type="pres">
      <dgm:prSet presAssocID="{5E81C9AD-77C4-4E8A-BCF7-78A0559E38F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BC5FDE60-8675-4B28-99D8-ABD5FA13E395}" type="pres">
      <dgm:prSet presAssocID="{C58ED55A-2C8E-4219-A741-62333C52DDE0}" presName="hierRoot2" presStyleCnt="0">
        <dgm:presLayoutVars>
          <dgm:hierBranch val="init"/>
        </dgm:presLayoutVars>
      </dgm:prSet>
      <dgm:spPr/>
    </dgm:pt>
    <dgm:pt modelId="{9BF0C5D6-4B8E-4EF0-8D45-B0E83DB62B23}" type="pres">
      <dgm:prSet presAssocID="{C58ED55A-2C8E-4219-A741-62333C52DDE0}" presName="rootComposite" presStyleCnt="0"/>
      <dgm:spPr/>
    </dgm:pt>
    <dgm:pt modelId="{7A8096E4-25A0-4C24-862F-8D8820A81926}" type="pres">
      <dgm:prSet presAssocID="{C58ED55A-2C8E-4219-A741-62333C52DDE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497E2-21D0-4A8E-8557-123AFCDA825B}" type="pres">
      <dgm:prSet presAssocID="{C58ED55A-2C8E-4219-A741-62333C52DDE0}" presName="rootConnector" presStyleLbl="node2" presStyleIdx="1" presStyleCnt="3"/>
      <dgm:spPr/>
      <dgm:t>
        <a:bodyPr/>
        <a:lstStyle/>
        <a:p>
          <a:endParaRPr lang="ru-RU"/>
        </a:p>
      </dgm:t>
    </dgm:pt>
    <dgm:pt modelId="{8EDAB140-9EA1-4073-97CF-D3FDF557D052}" type="pres">
      <dgm:prSet presAssocID="{C58ED55A-2C8E-4219-A741-62333C52DDE0}" presName="hierChild4" presStyleCnt="0"/>
      <dgm:spPr/>
    </dgm:pt>
    <dgm:pt modelId="{A15129A4-2953-4E08-A227-C79DE7632146}" type="pres">
      <dgm:prSet presAssocID="{4484B216-2C5E-4757-9E1E-E5CF760A62FA}" presName="Name37" presStyleLbl="parChTrans1D3" presStyleIdx="1" presStyleCnt="3"/>
      <dgm:spPr/>
      <dgm:t>
        <a:bodyPr/>
        <a:lstStyle/>
        <a:p>
          <a:endParaRPr lang="ru-RU"/>
        </a:p>
      </dgm:t>
    </dgm:pt>
    <dgm:pt modelId="{A7336BB9-841F-46A2-8D6D-003ADAE83ACB}" type="pres">
      <dgm:prSet presAssocID="{3E7F7B69-1377-4B9C-9B6E-1BF9B160FD53}" presName="hierRoot2" presStyleCnt="0">
        <dgm:presLayoutVars>
          <dgm:hierBranch val="init"/>
        </dgm:presLayoutVars>
      </dgm:prSet>
      <dgm:spPr/>
    </dgm:pt>
    <dgm:pt modelId="{597CE9E9-1B3F-45E7-B0A5-AB77213D0247}" type="pres">
      <dgm:prSet presAssocID="{3E7F7B69-1377-4B9C-9B6E-1BF9B160FD53}" presName="rootComposite" presStyleCnt="0"/>
      <dgm:spPr/>
    </dgm:pt>
    <dgm:pt modelId="{17DF140F-49E6-4AF6-8877-55D3417F330A}" type="pres">
      <dgm:prSet presAssocID="{3E7F7B69-1377-4B9C-9B6E-1BF9B160FD53}" presName="rootText" presStyleLbl="node3" presStyleIdx="1" presStyleCnt="3" custScaleX="131377" custScaleY="157870" custLinFactNeighborX="-25000" custLinFactNeighborY="-7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15D697-D50C-41E7-A185-8C05C5C3102B}" type="pres">
      <dgm:prSet presAssocID="{3E7F7B69-1377-4B9C-9B6E-1BF9B160FD53}" presName="rootConnector" presStyleLbl="node3" presStyleIdx="1" presStyleCnt="3"/>
      <dgm:spPr/>
      <dgm:t>
        <a:bodyPr/>
        <a:lstStyle/>
        <a:p>
          <a:endParaRPr lang="ru-RU"/>
        </a:p>
      </dgm:t>
    </dgm:pt>
    <dgm:pt modelId="{06EDC8E5-6A1A-4C36-8F51-A5E42BC56B25}" type="pres">
      <dgm:prSet presAssocID="{3E7F7B69-1377-4B9C-9B6E-1BF9B160FD53}" presName="hierChild4" presStyleCnt="0"/>
      <dgm:spPr/>
    </dgm:pt>
    <dgm:pt modelId="{6421C580-9951-4D7D-9FF2-D4B90C0E8BAF}" type="pres">
      <dgm:prSet presAssocID="{3E7F7B69-1377-4B9C-9B6E-1BF9B160FD53}" presName="hierChild5" presStyleCnt="0"/>
      <dgm:spPr/>
    </dgm:pt>
    <dgm:pt modelId="{778F3CB7-7D62-4EDA-9DD3-982A5A42F522}" type="pres">
      <dgm:prSet presAssocID="{C58ED55A-2C8E-4219-A741-62333C52DDE0}" presName="hierChild5" presStyleCnt="0"/>
      <dgm:spPr/>
    </dgm:pt>
    <dgm:pt modelId="{B8B7F95F-C7A7-4F9E-B3F3-BE3BBD18D167}" type="pres">
      <dgm:prSet presAssocID="{89DD1DED-E05B-417C-949F-022DA672E11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B0045C6-F4D9-4E85-A0EA-226D30508997}" type="pres">
      <dgm:prSet presAssocID="{BB8BF6B0-0281-4112-94DC-807A3F303452}" presName="hierRoot2" presStyleCnt="0">
        <dgm:presLayoutVars>
          <dgm:hierBranch val="init"/>
        </dgm:presLayoutVars>
      </dgm:prSet>
      <dgm:spPr/>
    </dgm:pt>
    <dgm:pt modelId="{4107BF06-9A1E-4EED-B311-0A73CE9A1B9A}" type="pres">
      <dgm:prSet presAssocID="{BB8BF6B0-0281-4112-94DC-807A3F303452}" presName="rootComposite" presStyleCnt="0"/>
      <dgm:spPr/>
    </dgm:pt>
    <dgm:pt modelId="{6A2D30E1-5682-4AC2-ACED-F81D2FD2B563}" type="pres">
      <dgm:prSet presAssocID="{BB8BF6B0-0281-4112-94DC-807A3F30345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40ECB20-8B78-451A-B2CA-BCE43076C024}" type="pres">
      <dgm:prSet presAssocID="{BB8BF6B0-0281-4112-94DC-807A3F303452}" presName="rootConnector" presStyleLbl="node2" presStyleIdx="2" presStyleCnt="3"/>
      <dgm:spPr/>
      <dgm:t>
        <a:bodyPr/>
        <a:lstStyle/>
        <a:p>
          <a:endParaRPr lang="ru-RU"/>
        </a:p>
      </dgm:t>
    </dgm:pt>
    <dgm:pt modelId="{F11E0A90-F6EE-4111-88F8-D56AE52A7934}" type="pres">
      <dgm:prSet presAssocID="{BB8BF6B0-0281-4112-94DC-807A3F303452}" presName="hierChild4" presStyleCnt="0"/>
      <dgm:spPr/>
    </dgm:pt>
    <dgm:pt modelId="{306E93B2-1B6C-4A66-A494-D162E8F803D2}" type="pres">
      <dgm:prSet presAssocID="{7BBFBB23-86F6-49B3-91D2-C7D71ABA6BC2}" presName="Name37" presStyleLbl="parChTrans1D3" presStyleIdx="2" presStyleCnt="3"/>
      <dgm:spPr/>
      <dgm:t>
        <a:bodyPr/>
        <a:lstStyle/>
        <a:p>
          <a:endParaRPr lang="ru-RU"/>
        </a:p>
      </dgm:t>
    </dgm:pt>
    <dgm:pt modelId="{82E711B9-B5FE-46BB-860C-8637520151E2}" type="pres">
      <dgm:prSet presAssocID="{CCC09F33-6B16-4C2B-82A1-F799C7E1C4EB}" presName="hierRoot2" presStyleCnt="0">
        <dgm:presLayoutVars>
          <dgm:hierBranch val="init"/>
        </dgm:presLayoutVars>
      </dgm:prSet>
      <dgm:spPr/>
    </dgm:pt>
    <dgm:pt modelId="{987FE1F6-7F81-41B5-AD3C-FE6D649879C5}" type="pres">
      <dgm:prSet presAssocID="{CCC09F33-6B16-4C2B-82A1-F799C7E1C4EB}" presName="rootComposite" presStyleCnt="0"/>
      <dgm:spPr/>
    </dgm:pt>
    <dgm:pt modelId="{FCB929CC-0350-489F-A607-3AC25C674D92}" type="pres">
      <dgm:prSet presAssocID="{CCC09F33-6B16-4C2B-82A1-F799C7E1C4EB}" presName="rootText" presStyleLbl="node3" presStyleIdx="2" presStyleCnt="3" custScaleX="119530" custScaleY="161513" custLinFactNeighborX="-24226" custLinFactNeighborY="-71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0BF087-9E5A-4707-9A71-1B9A9852EB5C}" type="pres">
      <dgm:prSet presAssocID="{CCC09F33-6B16-4C2B-82A1-F799C7E1C4EB}" presName="rootConnector" presStyleLbl="node3" presStyleIdx="2" presStyleCnt="3"/>
      <dgm:spPr/>
      <dgm:t>
        <a:bodyPr/>
        <a:lstStyle/>
        <a:p>
          <a:endParaRPr lang="ru-RU"/>
        </a:p>
      </dgm:t>
    </dgm:pt>
    <dgm:pt modelId="{63F307AF-725A-4B31-9A76-60AEA6B18696}" type="pres">
      <dgm:prSet presAssocID="{CCC09F33-6B16-4C2B-82A1-F799C7E1C4EB}" presName="hierChild4" presStyleCnt="0"/>
      <dgm:spPr/>
    </dgm:pt>
    <dgm:pt modelId="{703FFE76-4FB5-4997-9335-9361EF9EE1A0}" type="pres">
      <dgm:prSet presAssocID="{CCC09F33-6B16-4C2B-82A1-F799C7E1C4EB}" presName="hierChild5" presStyleCnt="0"/>
      <dgm:spPr/>
    </dgm:pt>
    <dgm:pt modelId="{718FF4E0-C015-4AE4-9E18-84BFB8DBF340}" type="pres">
      <dgm:prSet presAssocID="{BB8BF6B0-0281-4112-94DC-807A3F303452}" presName="hierChild5" presStyleCnt="0"/>
      <dgm:spPr/>
    </dgm:pt>
    <dgm:pt modelId="{636D434E-056D-4682-883E-4B89726A879E}" type="pres">
      <dgm:prSet presAssocID="{478AD726-5F28-4919-B83E-773A49270A25}" presName="hierChild3" presStyleCnt="0"/>
      <dgm:spPr/>
    </dgm:pt>
  </dgm:ptLst>
  <dgm:cxnLst>
    <dgm:cxn modelId="{49A8B58A-F1E1-4AD7-8058-DC1A9FD3954D}" type="presOf" srcId="{3E7F7B69-1377-4B9C-9B6E-1BF9B160FD53}" destId="{17DF140F-49E6-4AF6-8877-55D3417F330A}" srcOrd="0" destOrd="0" presId="urn:microsoft.com/office/officeart/2005/8/layout/orgChart1"/>
    <dgm:cxn modelId="{9B6C9313-A983-483C-9E7D-57297DD91E90}" type="presOf" srcId="{5E81C9AD-77C4-4E8A-BCF7-78A0559E38F4}" destId="{9C9E01A2-9ED4-4AD5-9C07-9FDD7524DC4F}" srcOrd="0" destOrd="0" presId="urn:microsoft.com/office/officeart/2005/8/layout/orgChart1"/>
    <dgm:cxn modelId="{F9D2355E-FA57-4226-8763-7331E71AEE21}" srcId="{B6EDA7DE-9A84-40E7-868B-14560FFB9000}" destId="{478AD726-5F28-4919-B83E-773A49270A25}" srcOrd="0" destOrd="0" parTransId="{37CD8D67-3679-4AC5-8805-D3DCC5466F3D}" sibTransId="{158F1F42-36DB-4D91-AC92-534047EDB01A}"/>
    <dgm:cxn modelId="{5B5DDE2A-C0E9-4C43-BAC0-593ECBDA1E0A}" type="presOf" srcId="{BB8BF6B0-0281-4112-94DC-807A3F303452}" destId="{D40ECB20-8B78-451A-B2CA-BCE43076C024}" srcOrd="1" destOrd="0" presId="urn:microsoft.com/office/officeart/2005/8/layout/orgChart1"/>
    <dgm:cxn modelId="{7A5D54C4-1CF1-4257-9D51-B12CDB066235}" type="presOf" srcId="{B6EDA7DE-9A84-40E7-868B-14560FFB9000}" destId="{023BBDF3-157F-47B8-9326-B1325EECFC28}" srcOrd="0" destOrd="0" presId="urn:microsoft.com/office/officeart/2005/8/layout/orgChart1"/>
    <dgm:cxn modelId="{6A68CB29-A0E5-4B62-B537-3AE3646C6507}" type="presOf" srcId="{C58ED55A-2C8E-4219-A741-62333C52DDE0}" destId="{83B497E2-21D0-4A8E-8557-123AFCDA825B}" srcOrd="1" destOrd="0" presId="urn:microsoft.com/office/officeart/2005/8/layout/orgChart1"/>
    <dgm:cxn modelId="{515418B1-5A51-42F1-A96F-EFCC0B457E9B}" type="presOf" srcId="{7BBFBB23-86F6-49B3-91D2-C7D71ABA6BC2}" destId="{306E93B2-1B6C-4A66-A494-D162E8F803D2}" srcOrd="0" destOrd="0" presId="urn:microsoft.com/office/officeart/2005/8/layout/orgChart1"/>
    <dgm:cxn modelId="{BC838933-08D8-4405-87F0-0E748BAD4F76}" type="presOf" srcId="{CCC09F33-6B16-4C2B-82A1-F799C7E1C4EB}" destId="{FCB929CC-0350-489F-A607-3AC25C674D92}" srcOrd="0" destOrd="0" presId="urn:microsoft.com/office/officeart/2005/8/layout/orgChart1"/>
    <dgm:cxn modelId="{C526B335-F79D-4DCE-AC0C-CAD238EDC7E1}" type="presOf" srcId="{C58ED55A-2C8E-4219-A741-62333C52DDE0}" destId="{7A8096E4-25A0-4C24-862F-8D8820A81926}" srcOrd="0" destOrd="0" presId="urn:microsoft.com/office/officeart/2005/8/layout/orgChart1"/>
    <dgm:cxn modelId="{D0B10338-E1C9-4ABD-AD7C-A4EB74FBB0EC}" type="presOf" srcId="{8F8E1B0D-67B4-4F78-AABD-D1601E0767A7}" destId="{A8F0869D-81CB-4D7D-B827-93AFD4CF6575}" srcOrd="1" destOrd="0" presId="urn:microsoft.com/office/officeart/2005/8/layout/orgChart1"/>
    <dgm:cxn modelId="{6F031064-9F2C-4270-873B-B7D06BF20975}" type="presOf" srcId="{8F8E1B0D-67B4-4F78-AABD-D1601E0767A7}" destId="{FE79F1A7-F685-4E28-8B91-8176F1610DFF}" srcOrd="0" destOrd="0" presId="urn:microsoft.com/office/officeart/2005/8/layout/orgChart1"/>
    <dgm:cxn modelId="{2395256B-8BB6-4CD6-979B-B8A67C338DD3}" srcId="{478AD726-5F28-4919-B83E-773A49270A25}" destId="{C58ED55A-2C8E-4219-A741-62333C52DDE0}" srcOrd="1" destOrd="0" parTransId="{5E81C9AD-77C4-4E8A-BCF7-78A0559E38F4}" sibTransId="{06D1939E-7FC7-4914-835B-9950D65E1287}"/>
    <dgm:cxn modelId="{14A8F58C-56D0-4C52-A6E4-3DA0413C5CE2}" type="presOf" srcId="{4484B216-2C5E-4757-9E1E-E5CF760A62FA}" destId="{A15129A4-2953-4E08-A227-C79DE7632146}" srcOrd="0" destOrd="0" presId="urn:microsoft.com/office/officeart/2005/8/layout/orgChart1"/>
    <dgm:cxn modelId="{6158D78D-4655-4930-A73C-4A4CC7271A89}" type="presOf" srcId="{BB8BF6B0-0281-4112-94DC-807A3F303452}" destId="{6A2D30E1-5682-4AC2-ACED-F81D2FD2B563}" srcOrd="0" destOrd="0" presId="urn:microsoft.com/office/officeart/2005/8/layout/orgChart1"/>
    <dgm:cxn modelId="{21D7B084-2AF3-463A-8FFA-8D9FF0D6C957}" srcId="{478AD726-5F28-4919-B83E-773A49270A25}" destId="{BB8BF6B0-0281-4112-94DC-807A3F303452}" srcOrd="2" destOrd="0" parTransId="{89DD1DED-E05B-417C-949F-022DA672E117}" sibTransId="{C84D8481-EA12-4F4E-A949-91CBE76CB1E0}"/>
    <dgm:cxn modelId="{9E0F05ED-DD95-4017-A828-E7909948DA31}" type="presOf" srcId="{54364AF6-5892-4F77-918F-91D43F4703A3}" destId="{7B1854B0-8B71-49B1-A7E5-673C6586C3A7}" srcOrd="0" destOrd="0" presId="urn:microsoft.com/office/officeart/2005/8/layout/orgChart1"/>
    <dgm:cxn modelId="{719EBA20-A79E-4CCF-B05C-1F7E3C92012B}" type="presOf" srcId="{CCC09F33-6B16-4C2B-82A1-F799C7E1C4EB}" destId="{860BF087-9E5A-4707-9A71-1B9A9852EB5C}" srcOrd="1" destOrd="0" presId="urn:microsoft.com/office/officeart/2005/8/layout/orgChart1"/>
    <dgm:cxn modelId="{BAE8298C-A3CD-4E94-82EE-9107D8E88731}" srcId="{8F8E1B0D-67B4-4F78-AABD-D1601E0767A7}" destId="{A0A8ACAA-6750-4C41-943D-2BFC55B8DDDD}" srcOrd="0" destOrd="0" parTransId="{D6701BDB-6EC1-4443-B2F9-C834A432E7A4}" sibTransId="{EC4375AF-41BE-41AF-BB1D-7EE61EBC02AC}"/>
    <dgm:cxn modelId="{9AB3FEB7-0233-4FB4-AACD-0E7F02392DC6}" srcId="{BB8BF6B0-0281-4112-94DC-807A3F303452}" destId="{CCC09F33-6B16-4C2B-82A1-F799C7E1C4EB}" srcOrd="0" destOrd="0" parTransId="{7BBFBB23-86F6-49B3-91D2-C7D71ABA6BC2}" sibTransId="{B154CD4C-5501-4B98-9A3F-AC8CF4271B4B}"/>
    <dgm:cxn modelId="{7D21B017-817C-4469-9465-2E24972EC491}" type="presOf" srcId="{3E7F7B69-1377-4B9C-9B6E-1BF9B160FD53}" destId="{5115D697-D50C-41E7-A185-8C05C5C3102B}" srcOrd="1" destOrd="0" presId="urn:microsoft.com/office/officeart/2005/8/layout/orgChart1"/>
    <dgm:cxn modelId="{2F6769E9-2D1D-4FBA-987B-C6783B661938}" type="presOf" srcId="{A0A8ACAA-6750-4C41-943D-2BFC55B8DDDD}" destId="{BB3B86CF-0E60-410B-A678-567BAA6BA0E6}" srcOrd="0" destOrd="0" presId="urn:microsoft.com/office/officeart/2005/8/layout/orgChart1"/>
    <dgm:cxn modelId="{1DFD0C1E-8194-4494-8026-5C4B7FF09637}" type="presOf" srcId="{A0A8ACAA-6750-4C41-943D-2BFC55B8DDDD}" destId="{5288120E-4524-4D4F-B57A-70D004E5FD91}" srcOrd="1" destOrd="0" presId="urn:microsoft.com/office/officeart/2005/8/layout/orgChart1"/>
    <dgm:cxn modelId="{98D1E8BB-0361-4D25-9494-A58CC24E8AE9}" type="presOf" srcId="{D6701BDB-6EC1-4443-B2F9-C834A432E7A4}" destId="{89476825-909B-41F3-A87B-3FFDCCD800BF}" srcOrd="0" destOrd="0" presId="urn:microsoft.com/office/officeart/2005/8/layout/orgChart1"/>
    <dgm:cxn modelId="{B8B3F5DD-759A-4BC6-8FAC-ADB6712CBC6F}" srcId="{478AD726-5F28-4919-B83E-773A49270A25}" destId="{8F8E1B0D-67B4-4F78-AABD-D1601E0767A7}" srcOrd="0" destOrd="0" parTransId="{54364AF6-5892-4F77-918F-91D43F4703A3}" sibTransId="{A4CDBD40-9D28-49B6-A959-995CBA90C22F}"/>
    <dgm:cxn modelId="{FBCC56C2-88F5-46CA-99FD-8260FFB75729}" type="presOf" srcId="{478AD726-5F28-4919-B83E-773A49270A25}" destId="{C96B5639-B2BC-4B32-9C10-83FFB82986C1}" srcOrd="1" destOrd="0" presId="urn:microsoft.com/office/officeart/2005/8/layout/orgChart1"/>
    <dgm:cxn modelId="{13C6BF62-405D-43E7-8438-041305FC0F03}" type="presOf" srcId="{89DD1DED-E05B-417C-949F-022DA672E117}" destId="{B8B7F95F-C7A7-4F9E-B3F3-BE3BBD18D167}" srcOrd="0" destOrd="0" presId="urn:microsoft.com/office/officeart/2005/8/layout/orgChart1"/>
    <dgm:cxn modelId="{7C5812E2-C088-49E5-BEDC-07A1932FB6C2}" srcId="{C58ED55A-2C8E-4219-A741-62333C52DDE0}" destId="{3E7F7B69-1377-4B9C-9B6E-1BF9B160FD53}" srcOrd="0" destOrd="0" parTransId="{4484B216-2C5E-4757-9E1E-E5CF760A62FA}" sibTransId="{5C122A89-B041-40E0-A287-22DB5ADA0F87}"/>
    <dgm:cxn modelId="{93A4411F-3FAA-4D16-B7EE-76CCE4B9B973}" type="presOf" srcId="{478AD726-5F28-4919-B83E-773A49270A25}" destId="{B24AE1A8-4E2B-4BA8-B625-2CC2B4753930}" srcOrd="0" destOrd="0" presId="urn:microsoft.com/office/officeart/2005/8/layout/orgChart1"/>
    <dgm:cxn modelId="{566F2BB1-56DF-4F02-BB81-D7EA20503A0D}" type="presParOf" srcId="{023BBDF3-157F-47B8-9326-B1325EECFC28}" destId="{DDDE3B6A-5E90-4CB2-AF37-4807BF401635}" srcOrd="0" destOrd="0" presId="urn:microsoft.com/office/officeart/2005/8/layout/orgChart1"/>
    <dgm:cxn modelId="{D99220D8-64E0-4838-A357-85364511D070}" type="presParOf" srcId="{DDDE3B6A-5E90-4CB2-AF37-4807BF401635}" destId="{E00A2D4A-B89C-4F73-92CC-A728BDD854EE}" srcOrd="0" destOrd="0" presId="urn:microsoft.com/office/officeart/2005/8/layout/orgChart1"/>
    <dgm:cxn modelId="{4C28A182-F203-40A0-B66E-A692996B706C}" type="presParOf" srcId="{E00A2D4A-B89C-4F73-92CC-A728BDD854EE}" destId="{B24AE1A8-4E2B-4BA8-B625-2CC2B4753930}" srcOrd="0" destOrd="0" presId="urn:microsoft.com/office/officeart/2005/8/layout/orgChart1"/>
    <dgm:cxn modelId="{E5A712E8-373C-485C-ABBB-E49261AACEA9}" type="presParOf" srcId="{E00A2D4A-B89C-4F73-92CC-A728BDD854EE}" destId="{C96B5639-B2BC-4B32-9C10-83FFB82986C1}" srcOrd="1" destOrd="0" presId="urn:microsoft.com/office/officeart/2005/8/layout/orgChart1"/>
    <dgm:cxn modelId="{5780FB89-A317-4FC9-B6D0-F0175AEA210F}" type="presParOf" srcId="{DDDE3B6A-5E90-4CB2-AF37-4807BF401635}" destId="{49F5A7C7-7330-4625-8346-64CB5DAC40B0}" srcOrd="1" destOrd="0" presId="urn:microsoft.com/office/officeart/2005/8/layout/orgChart1"/>
    <dgm:cxn modelId="{94906991-DA81-4140-95A1-DD061E3A2E76}" type="presParOf" srcId="{49F5A7C7-7330-4625-8346-64CB5DAC40B0}" destId="{7B1854B0-8B71-49B1-A7E5-673C6586C3A7}" srcOrd="0" destOrd="0" presId="urn:microsoft.com/office/officeart/2005/8/layout/orgChart1"/>
    <dgm:cxn modelId="{66842815-7D7D-4209-855F-122116DA0920}" type="presParOf" srcId="{49F5A7C7-7330-4625-8346-64CB5DAC40B0}" destId="{21B2B463-A281-4FD1-9B9D-23545C142DFA}" srcOrd="1" destOrd="0" presId="urn:microsoft.com/office/officeart/2005/8/layout/orgChart1"/>
    <dgm:cxn modelId="{448307F3-CB01-4E1A-9450-7013CE8D5D91}" type="presParOf" srcId="{21B2B463-A281-4FD1-9B9D-23545C142DFA}" destId="{D1E26B21-D595-40CA-AC5A-F222B5EED629}" srcOrd="0" destOrd="0" presId="urn:microsoft.com/office/officeart/2005/8/layout/orgChart1"/>
    <dgm:cxn modelId="{541AAD7D-0BEE-4F31-A124-923BED79A453}" type="presParOf" srcId="{D1E26B21-D595-40CA-AC5A-F222B5EED629}" destId="{FE79F1A7-F685-4E28-8B91-8176F1610DFF}" srcOrd="0" destOrd="0" presId="urn:microsoft.com/office/officeart/2005/8/layout/orgChart1"/>
    <dgm:cxn modelId="{0E2B3314-0825-4C73-A061-48D8BC1E5EFA}" type="presParOf" srcId="{D1E26B21-D595-40CA-AC5A-F222B5EED629}" destId="{A8F0869D-81CB-4D7D-B827-93AFD4CF6575}" srcOrd="1" destOrd="0" presId="urn:microsoft.com/office/officeart/2005/8/layout/orgChart1"/>
    <dgm:cxn modelId="{8B646392-736D-4A18-9218-9E6735B01A69}" type="presParOf" srcId="{21B2B463-A281-4FD1-9B9D-23545C142DFA}" destId="{14B1F3CC-A942-4591-94FE-E40318F26295}" srcOrd="1" destOrd="0" presId="urn:microsoft.com/office/officeart/2005/8/layout/orgChart1"/>
    <dgm:cxn modelId="{DBEAB6BC-887C-4163-9F10-6B129FC6E5CB}" type="presParOf" srcId="{14B1F3CC-A942-4591-94FE-E40318F26295}" destId="{89476825-909B-41F3-A87B-3FFDCCD800BF}" srcOrd="0" destOrd="0" presId="urn:microsoft.com/office/officeart/2005/8/layout/orgChart1"/>
    <dgm:cxn modelId="{AB38A5FC-B4CF-446E-B00A-8A4EB9E64AFD}" type="presParOf" srcId="{14B1F3CC-A942-4591-94FE-E40318F26295}" destId="{2316B3A7-670F-47F3-8E06-90667DF5C5FB}" srcOrd="1" destOrd="0" presId="urn:microsoft.com/office/officeart/2005/8/layout/orgChart1"/>
    <dgm:cxn modelId="{F29E7D40-1813-4DE1-AB47-9088D5CBD511}" type="presParOf" srcId="{2316B3A7-670F-47F3-8E06-90667DF5C5FB}" destId="{FEC15C9A-1EF6-4445-B0A2-0B7CC482E61C}" srcOrd="0" destOrd="0" presId="urn:microsoft.com/office/officeart/2005/8/layout/orgChart1"/>
    <dgm:cxn modelId="{2D14A204-EC12-426D-90B8-3287B339C34E}" type="presParOf" srcId="{FEC15C9A-1EF6-4445-B0A2-0B7CC482E61C}" destId="{BB3B86CF-0E60-410B-A678-567BAA6BA0E6}" srcOrd="0" destOrd="0" presId="urn:microsoft.com/office/officeart/2005/8/layout/orgChart1"/>
    <dgm:cxn modelId="{B1DE00E3-70CA-40FD-AA4E-75EE5F36DBB7}" type="presParOf" srcId="{FEC15C9A-1EF6-4445-B0A2-0B7CC482E61C}" destId="{5288120E-4524-4D4F-B57A-70D004E5FD91}" srcOrd="1" destOrd="0" presId="urn:microsoft.com/office/officeart/2005/8/layout/orgChart1"/>
    <dgm:cxn modelId="{6E350D18-18D4-451C-993C-57D542CAA182}" type="presParOf" srcId="{2316B3A7-670F-47F3-8E06-90667DF5C5FB}" destId="{EA24A1D4-6501-4B35-80B5-AA5714951028}" srcOrd="1" destOrd="0" presId="urn:microsoft.com/office/officeart/2005/8/layout/orgChart1"/>
    <dgm:cxn modelId="{AD5239CB-6D03-4408-994C-4C44F92A6C6E}" type="presParOf" srcId="{2316B3A7-670F-47F3-8E06-90667DF5C5FB}" destId="{9E002F47-2FF6-4A08-AC42-11A2DF359A2B}" srcOrd="2" destOrd="0" presId="urn:microsoft.com/office/officeart/2005/8/layout/orgChart1"/>
    <dgm:cxn modelId="{1FD1E925-4C5D-4733-9C27-A06F1A447357}" type="presParOf" srcId="{21B2B463-A281-4FD1-9B9D-23545C142DFA}" destId="{47271745-7183-4464-B19B-41163FBC1A7E}" srcOrd="2" destOrd="0" presId="urn:microsoft.com/office/officeart/2005/8/layout/orgChart1"/>
    <dgm:cxn modelId="{4600A262-B94A-44AD-B5E5-ADDE083979A4}" type="presParOf" srcId="{49F5A7C7-7330-4625-8346-64CB5DAC40B0}" destId="{9C9E01A2-9ED4-4AD5-9C07-9FDD7524DC4F}" srcOrd="2" destOrd="0" presId="urn:microsoft.com/office/officeart/2005/8/layout/orgChart1"/>
    <dgm:cxn modelId="{B16E2255-71EE-4AB0-983E-D6553E3ED058}" type="presParOf" srcId="{49F5A7C7-7330-4625-8346-64CB5DAC40B0}" destId="{BC5FDE60-8675-4B28-99D8-ABD5FA13E395}" srcOrd="3" destOrd="0" presId="urn:microsoft.com/office/officeart/2005/8/layout/orgChart1"/>
    <dgm:cxn modelId="{872741D3-7326-4CE6-9C6F-60F83641DC24}" type="presParOf" srcId="{BC5FDE60-8675-4B28-99D8-ABD5FA13E395}" destId="{9BF0C5D6-4B8E-4EF0-8D45-B0E83DB62B23}" srcOrd="0" destOrd="0" presId="urn:microsoft.com/office/officeart/2005/8/layout/orgChart1"/>
    <dgm:cxn modelId="{312A38C4-5FDA-4DA6-B242-7874283A2E0A}" type="presParOf" srcId="{9BF0C5D6-4B8E-4EF0-8D45-B0E83DB62B23}" destId="{7A8096E4-25A0-4C24-862F-8D8820A81926}" srcOrd="0" destOrd="0" presId="urn:microsoft.com/office/officeart/2005/8/layout/orgChart1"/>
    <dgm:cxn modelId="{E4963D10-096E-460C-8101-51DD838FF0C7}" type="presParOf" srcId="{9BF0C5D6-4B8E-4EF0-8D45-B0E83DB62B23}" destId="{83B497E2-21D0-4A8E-8557-123AFCDA825B}" srcOrd="1" destOrd="0" presId="urn:microsoft.com/office/officeart/2005/8/layout/orgChart1"/>
    <dgm:cxn modelId="{1E251606-CBCE-4A62-90B0-85CA36D9861E}" type="presParOf" srcId="{BC5FDE60-8675-4B28-99D8-ABD5FA13E395}" destId="{8EDAB140-9EA1-4073-97CF-D3FDF557D052}" srcOrd="1" destOrd="0" presId="urn:microsoft.com/office/officeart/2005/8/layout/orgChart1"/>
    <dgm:cxn modelId="{9F2BB9D3-2563-42CF-B539-E80FE77673BE}" type="presParOf" srcId="{8EDAB140-9EA1-4073-97CF-D3FDF557D052}" destId="{A15129A4-2953-4E08-A227-C79DE7632146}" srcOrd="0" destOrd="0" presId="urn:microsoft.com/office/officeart/2005/8/layout/orgChart1"/>
    <dgm:cxn modelId="{70C7EE1F-F946-4627-8504-F84BF1AB792A}" type="presParOf" srcId="{8EDAB140-9EA1-4073-97CF-D3FDF557D052}" destId="{A7336BB9-841F-46A2-8D6D-003ADAE83ACB}" srcOrd="1" destOrd="0" presId="urn:microsoft.com/office/officeart/2005/8/layout/orgChart1"/>
    <dgm:cxn modelId="{A56A81DF-9FFA-42D0-B92B-2746432C6C37}" type="presParOf" srcId="{A7336BB9-841F-46A2-8D6D-003ADAE83ACB}" destId="{597CE9E9-1B3F-45E7-B0A5-AB77213D0247}" srcOrd="0" destOrd="0" presId="urn:microsoft.com/office/officeart/2005/8/layout/orgChart1"/>
    <dgm:cxn modelId="{740EEBB6-ECD4-431E-8E45-49AC32730460}" type="presParOf" srcId="{597CE9E9-1B3F-45E7-B0A5-AB77213D0247}" destId="{17DF140F-49E6-4AF6-8877-55D3417F330A}" srcOrd="0" destOrd="0" presId="urn:microsoft.com/office/officeart/2005/8/layout/orgChart1"/>
    <dgm:cxn modelId="{E8D379C8-2477-415A-8EA7-A91FAF1C1D96}" type="presParOf" srcId="{597CE9E9-1B3F-45E7-B0A5-AB77213D0247}" destId="{5115D697-D50C-41E7-A185-8C05C5C3102B}" srcOrd="1" destOrd="0" presId="urn:microsoft.com/office/officeart/2005/8/layout/orgChart1"/>
    <dgm:cxn modelId="{33709B87-55A6-4775-B936-1181233E7D60}" type="presParOf" srcId="{A7336BB9-841F-46A2-8D6D-003ADAE83ACB}" destId="{06EDC8E5-6A1A-4C36-8F51-A5E42BC56B25}" srcOrd="1" destOrd="0" presId="urn:microsoft.com/office/officeart/2005/8/layout/orgChart1"/>
    <dgm:cxn modelId="{3DF4FF3C-91F0-46A3-B178-BC6EAAC9C3BB}" type="presParOf" srcId="{A7336BB9-841F-46A2-8D6D-003ADAE83ACB}" destId="{6421C580-9951-4D7D-9FF2-D4B90C0E8BAF}" srcOrd="2" destOrd="0" presId="urn:microsoft.com/office/officeart/2005/8/layout/orgChart1"/>
    <dgm:cxn modelId="{839B3648-87C1-47B7-BB61-E492D41BB0C4}" type="presParOf" srcId="{BC5FDE60-8675-4B28-99D8-ABD5FA13E395}" destId="{778F3CB7-7D62-4EDA-9DD3-982A5A42F522}" srcOrd="2" destOrd="0" presId="urn:microsoft.com/office/officeart/2005/8/layout/orgChart1"/>
    <dgm:cxn modelId="{08E70407-F77C-4BA3-AED7-5A98F4C42062}" type="presParOf" srcId="{49F5A7C7-7330-4625-8346-64CB5DAC40B0}" destId="{B8B7F95F-C7A7-4F9E-B3F3-BE3BBD18D167}" srcOrd="4" destOrd="0" presId="urn:microsoft.com/office/officeart/2005/8/layout/orgChart1"/>
    <dgm:cxn modelId="{61D01B4B-F000-48ED-9477-84F2C08F0B10}" type="presParOf" srcId="{49F5A7C7-7330-4625-8346-64CB5DAC40B0}" destId="{9B0045C6-F4D9-4E85-A0EA-226D30508997}" srcOrd="5" destOrd="0" presId="urn:microsoft.com/office/officeart/2005/8/layout/orgChart1"/>
    <dgm:cxn modelId="{BBEC2894-F3E1-48D2-B4FA-F3A15D3848E9}" type="presParOf" srcId="{9B0045C6-F4D9-4E85-A0EA-226D30508997}" destId="{4107BF06-9A1E-4EED-B311-0A73CE9A1B9A}" srcOrd="0" destOrd="0" presId="urn:microsoft.com/office/officeart/2005/8/layout/orgChart1"/>
    <dgm:cxn modelId="{32B61E43-94C1-43EF-AECE-BBD1F4E28135}" type="presParOf" srcId="{4107BF06-9A1E-4EED-B311-0A73CE9A1B9A}" destId="{6A2D30E1-5682-4AC2-ACED-F81D2FD2B563}" srcOrd="0" destOrd="0" presId="urn:microsoft.com/office/officeart/2005/8/layout/orgChart1"/>
    <dgm:cxn modelId="{96C90A6F-B6D9-440D-9FEE-46A2BC76F589}" type="presParOf" srcId="{4107BF06-9A1E-4EED-B311-0A73CE9A1B9A}" destId="{D40ECB20-8B78-451A-B2CA-BCE43076C024}" srcOrd="1" destOrd="0" presId="urn:microsoft.com/office/officeart/2005/8/layout/orgChart1"/>
    <dgm:cxn modelId="{8F5406C4-5828-4C86-8693-E9A1E49BC937}" type="presParOf" srcId="{9B0045C6-F4D9-4E85-A0EA-226D30508997}" destId="{F11E0A90-F6EE-4111-88F8-D56AE52A7934}" srcOrd="1" destOrd="0" presId="urn:microsoft.com/office/officeart/2005/8/layout/orgChart1"/>
    <dgm:cxn modelId="{8FD2839C-CE64-4E6A-93E8-BA28405BFFFB}" type="presParOf" srcId="{F11E0A90-F6EE-4111-88F8-D56AE52A7934}" destId="{306E93B2-1B6C-4A66-A494-D162E8F803D2}" srcOrd="0" destOrd="0" presId="urn:microsoft.com/office/officeart/2005/8/layout/orgChart1"/>
    <dgm:cxn modelId="{C136D807-5757-43D0-9FD3-9DEE5464B752}" type="presParOf" srcId="{F11E0A90-F6EE-4111-88F8-D56AE52A7934}" destId="{82E711B9-B5FE-46BB-860C-8637520151E2}" srcOrd="1" destOrd="0" presId="urn:microsoft.com/office/officeart/2005/8/layout/orgChart1"/>
    <dgm:cxn modelId="{E0A05D8D-356D-4081-9024-89A602BF0FF0}" type="presParOf" srcId="{82E711B9-B5FE-46BB-860C-8637520151E2}" destId="{987FE1F6-7F81-41B5-AD3C-FE6D649879C5}" srcOrd="0" destOrd="0" presId="urn:microsoft.com/office/officeart/2005/8/layout/orgChart1"/>
    <dgm:cxn modelId="{49B20907-77E9-42B7-8AC3-5AA7ABAB27AF}" type="presParOf" srcId="{987FE1F6-7F81-41B5-AD3C-FE6D649879C5}" destId="{FCB929CC-0350-489F-A607-3AC25C674D92}" srcOrd="0" destOrd="0" presId="urn:microsoft.com/office/officeart/2005/8/layout/orgChart1"/>
    <dgm:cxn modelId="{F56CB47C-6302-4D57-9C6C-413796AE2C94}" type="presParOf" srcId="{987FE1F6-7F81-41B5-AD3C-FE6D649879C5}" destId="{860BF087-9E5A-4707-9A71-1B9A9852EB5C}" srcOrd="1" destOrd="0" presId="urn:microsoft.com/office/officeart/2005/8/layout/orgChart1"/>
    <dgm:cxn modelId="{754BD616-FC43-489A-80EC-BE07AA398309}" type="presParOf" srcId="{82E711B9-B5FE-46BB-860C-8637520151E2}" destId="{63F307AF-725A-4B31-9A76-60AEA6B18696}" srcOrd="1" destOrd="0" presId="urn:microsoft.com/office/officeart/2005/8/layout/orgChart1"/>
    <dgm:cxn modelId="{45FB5FAC-F757-4B2A-B462-DF4C038ED0C5}" type="presParOf" srcId="{82E711B9-B5FE-46BB-860C-8637520151E2}" destId="{703FFE76-4FB5-4997-9335-9361EF9EE1A0}" srcOrd="2" destOrd="0" presId="urn:microsoft.com/office/officeart/2005/8/layout/orgChart1"/>
    <dgm:cxn modelId="{75123DCD-40B0-46FC-916D-870786B6B316}" type="presParOf" srcId="{9B0045C6-F4D9-4E85-A0EA-226D30508997}" destId="{718FF4E0-C015-4AE4-9E18-84BFB8DBF340}" srcOrd="2" destOrd="0" presId="urn:microsoft.com/office/officeart/2005/8/layout/orgChart1"/>
    <dgm:cxn modelId="{37180D26-D570-4CD2-B7AD-5F6944C06753}" type="presParOf" srcId="{DDDE3B6A-5E90-4CB2-AF37-4807BF401635}" destId="{636D434E-056D-4682-883E-4B89726A87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E93B2-1B6C-4A66-A494-D162E8F803D2}">
      <dsp:nvSpPr>
        <dsp:cNvPr id="0" name=""/>
        <dsp:cNvSpPr/>
      </dsp:nvSpPr>
      <dsp:spPr>
        <a:xfrm>
          <a:off x="7464811" y="3286613"/>
          <a:ext cx="222096" cy="1391793"/>
        </a:xfrm>
        <a:custGeom>
          <a:avLst/>
          <a:gdLst/>
          <a:ahLst/>
          <a:cxnLst/>
          <a:rect l="0" t="0" r="0" b="0"/>
          <a:pathLst>
            <a:path>
              <a:moveTo>
                <a:pt x="222096" y="0"/>
              </a:moveTo>
              <a:lnTo>
                <a:pt x="0" y="1391793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7F95F-C7A7-4F9E-B3F3-BE3BBD18D167}">
      <dsp:nvSpPr>
        <dsp:cNvPr id="0" name=""/>
        <dsp:cNvSpPr/>
      </dsp:nvSpPr>
      <dsp:spPr>
        <a:xfrm>
          <a:off x="4926768" y="1577436"/>
          <a:ext cx="3723057" cy="505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765"/>
              </a:lnTo>
              <a:lnTo>
                <a:pt x="3723057" y="252765"/>
              </a:lnTo>
              <a:lnTo>
                <a:pt x="3723057" y="505531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5129A4-2953-4E08-A227-C79DE7632146}">
      <dsp:nvSpPr>
        <dsp:cNvPr id="0" name=""/>
        <dsp:cNvSpPr/>
      </dsp:nvSpPr>
      <dsp:spPr>
        <a:xfrm>
          <a:off x="3778020" y="3286613"/>
          <a:ext cx="240729" cy="1370435"/>
        </a:xfrm>
        <a:custGeom>
          <a:avLst/>
          <a:gdLst/>
          <a:ahLst/>
          <a:cxnLst/>
          <a:rect l="0" t="0" r="0" b="0"/>
          <a:pathLst>
            <a:path>
              <a:moveTo>
                <a:pt x="240729" y="0"/>
              </a:moveTo>
              <a:lnTo>
                <a:pt x="0" y="1370435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9E01A2-9ED4-4AD5-9C07-9FDD7524DC4F}">
      <dsp:nvSpPr>
        <dsp:cNvPr id="0" name=""/>
        <dsp:cNvSpPr/>
      </dsp:nvSpPr>
      <dsp:spPr>
        <a:xfrm>
          <a:off x="4881048" y="1577436"/>
          <a:ext cx="91440" cy="505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2765"/>
              </a:lnTo>
              <a:lnTo>
                <a:pt x="100618" y="252765"/>
              </a:lnTo>
              <a:lnTo>
                <a:pt x="100618" y="505531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476825-909B-41F3-A87B-3FFDCCD800BF}">
      <dsp:nvSpPr>
        <dsp:cNvPr id="0" name=""/>
        <dsp:cNvSpPr/>
      </dsp:nvSpPr>
      <dsp:spPr>
        <a:xfrm>
          <a:off x="5890" y="3239310"/>
          <a:ext cx="297974" cy="1400249"/>
        </a:xfrm>
        <a:custGeom>
          <a:avLst/>
          <a:gdLst/>
          <a:ahLst/>
          <a:cxnLst/>
          <a:rect l="0" t="0" r="0" b="0"/>
          <a:pathLst>
            <a:path>
              <a:moveTo>
                <a:pt x="297974" y="0"/>
              </a:moveTo>
              <a:lnTo>
                <a:pt x="0" y="1400249"/>
              </a:lnTo>
            </a:path>
          </a:pathLst>
        </a:custGeom>
        <a:noFill/>
        <a:ln w="12700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854B0-8B71-49B1-A7E5-673C6586C3A7}">
      <dsp:nvSpPr>
        <dsp:cNvPr id="0" name=""/>
        <dsp:cNvSpPr/>
      </dsp:nvSpPr>
      <dsp:spPr>
        <a:xfrm>
          <a:off x="1266782" y="1577436"/>
          <a:ext cx="3659985" cy="458227"/>
        </a:xfrm>
        <a:custGeom>
          <a:avLst/>
          <a:gdLst/>
          <a:ahLst/>
          <a:cxnLst/>
          <a:rect l="0" t="0" r="0" b="0"/>
          <a:pathLst>
            <a:path>
              <a:moveTo>
                <a:pt x="3659985" y="0"/>
              </a:moveTo>
              <a:lnTo>
                <a:pt x="3659985" y="205462"/>
              </a:lnTo>
              <a:lnTo>
                <a:pt x="0" y="205462"/>
              </a:lnTo>
              <a:lnTo>
                <a:pt x="0" y="458227"/>
              </a:lnTo>
            </a:path>
          </a:pathLst>
        </a:custGeom>
        <a:noFill/>
        <a:ln w="12700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AE1A8-4E2B-4BA8-B625-2CC2B4753930}">
      <dsp:nvSpPr>
        <dsp:cNvPr id="0" name=""/>
        <dsp:cNvSpPr/>
      </dsp:nvSpPr>
      <dsp:spPr>
        <a:xfrm>
          <a:off x="3723122" y="373790"/>
          <a:ext cx="2407291" cy="120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Квантовые алгоритмы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723122" y="373790"/>
        <a:ext cx="2407291" cy="1203645"/>
      </dsp:txXfrm>
    </dsp:sp>
    <dsp:sp modelId="{FE79F1A7-F685-4E28-8B91-8176F1610DFF}">
      <dsp:nvSpPr>
        <dsp:cNvPr id="0" name=""/>
        <dsp:cNvSpPr/>
      </dsp:nvSpPr>
      <dsp:spPr>
        <a:xfrm>
          <a:off x="63136" y="2035664"/>
          <a:ext cx="2407291" cy="120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Алгоритм </a:t>
          </a:r>
          <a:r>
            <a:rPr lang="ru-RU" sz="3200" kern="1200" dirty="0" err="1" smtClean="0">
              <a:solidFill>
                <a:schemeClr val="tx1"/>
              </a:solidFill>
            </a:rPr>
            <a:t>Шора</a:t>
          </a:r>
          <a:endParaRPr lang="ru-RU" sz="3200" kern="1200" dirty="0" smtClean="0">
            <a:solidFill>
              <a:schemeClr val="tx1"/>
            </a:solidFill>
          </a:endParaRPr>
        </a:p>
      </dsp:txBody>
      <dsp:txXfrm>
        <a:off x="63136" y="2035664"/>
        <a:ext cx="2407291" cy="1203645"/>
      </dsp:txXfrm>
    </dsp:sp>
    <dsp:sp modelId="{BB3B86CF-0E60-410B-A678-567BAA6BA0E6}">
      <dsp:nvSpPr>
        <dsp:cNvPr id="0" name=""/>
        <dsp:cNvSpPr/>
      </dsp:nvSpPr>
      <dsp:spPr>
        <a:xfrm>
          <a:off x="5890" y="3664016"/>
          <a:ext cx="3272424" cy="19510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Разложение числа на простые множители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890" y="3664016"/>
        <a:ext cx="3272424" cy="1951085"/>
      </dsp:txXfrm>
    </dsp:sp>
    <dsp:sp modelId="{7A8096E4-25A0-4C24-862F-8D8820A81926}">
      <dsp:nvSpPr>
        <dsp:cNvPr id="0" name=""/>
        <dsp:cNvSpPr/>
      </dsp:nvSpPr>
      <dsp:spPr>
        <a:xfrm>
          <a:off x="3778020" y="2082967"/>
          <a:ext cx="2407291" cy="120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Алгоритм </a:t>
          </a:r>
          <a:r>
            <a:rPr lang="ru-RU" sz="3200" kern="1200" dirty="0" err="1" smtClean="0">
              <a:solidFill>
                <a:schemeClr val="tx1"/>
              </a:solidFill>
            </a:rPr>
            <a:t>Гровера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778020" y="2082967"/>
        <a:ext cx="2407291" cy="1203645"/>
      </dsp:txXfrm>
    </dsp:sp>
    <dsp:sp modelId="{17DF140F-49E6-4AF6-8877-55D3417F330A}">
      <dsp:nvSpPr>
        <dsp:cNvPr id="0" name=""/>
        <dsp:cNvSpPr/>
      </dsp:nvSpPr>
      <dsp:spPr>
        <a:xfrm>
          <a:off x="3778020" y="3706950"/>
          <a:ext cx="3162627" cy="1900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Быстрый поиск в неупорядоченной базе данных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778020" y="3706950"/>
        <a:ext cx="3162627" cy="1900195"/>
      </dsp:txXfrm>
    </dsp:sp>
    <dsp:sp modelId="{6A2D30E1-5682-4AC2-ACED-F81D2FD2B563}">
      <dsp:nvSpPr>
        <dsp:cNvPr id="0" name=""/>
        <dsp:cNvSpPr/>
      </dsp:nvSpPr>
      <dsp:spPr>
        <a:xfrm>
          <a:off x="7446179" y="2082967"/>
          <a:ext cx="2407291" cy="1203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Алгоритм </a:t>
          </a:r>
          <a:r>
            <a:rPr lang="ru-RU" sz="3200" kern="1200" dirty="0" err="1" smtClean="0">
              <a:solidFill>
                <a:schemeClr val="tx1"/>
              </a:solidFill>
            </a:rPr>
            <a:t>Дойча-Йожи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7446179" y="2082967"/>
        <a:ext cx="2407291" cy="1203645"/>
      </dsp:txXfrm>
    </dsp:sp>
    <dsp:sp modelId="{FCB929CC-0350-489F-A607-3AC25C674D92}">
      <dsp:nvSpPr>
        <dsp:cNvPr id="0" name=""/>
        <dsp:cNvSpPr/>
      </dsp:nvSpPr>
      <dsp:spPr>
        <a:xfrm>
          <a:off x="7464811" y="3706384"/>
          <a:ext cx="2877435" cy="19440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Определение постоянности/сбалансированности функции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464811" y="3706384"/>
        <a:ext cx="2877435" cy="1944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507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5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4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69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9090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3853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21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40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6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78989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120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373F8D5-91B1-4D77-89A7-BEB624DB76D6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9EA4ED-7F8E-4A99-A13E-2F733E01EC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0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AJnrTohiy8&amp;list=WL&amp;index=44&amp;t=155s" TargetMode="External"/><Relationship Id="rId2" Type="http://schemas.openxmlformats.org/officeDocument/2006/relationships/hyperlink" Target="https://novinkiit.com/chto-takoe-kvantovoe-shifrovanie/?utm_referrer=https://www.googl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qi.cs.msu.ru/store/storage/ss8dw5n_quantum_cryptography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7422" y="2222938"/>
            <a:ext cx="7020289" cy="2238704"/>
          </a:xfrm>
        </p:spPr>
        <p:txBody>
          <a:bodyPr/>
          <a:lstStyle/>
          <a:p>
            <a:r>
              <a:rPr lang="ru-RU" sz="4000" dirty="0" smtClean="0"/>
              <a:t>Современный квантовый компьютер, Квантовое шифрование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1714" y="-252247"/>
            <a:ext cx="10871707" cy="1939158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 </a:t>
            </a:r>
            <a:endParaRPr lang="ru-RU" dirty="0"/>
          </a:p>
          <a:p>
            <a:pPr algn="ctr"/>
            <a:r>
              <a:rPr lang="ru-RU" dirty="0" smtClean="0"/>
              <a:t>учреждение </a:t>
            </a:r>
            <a:r>
              <a:rPr lang="ru-RU" dirty="0"/>
              <a:t>высшего образования</a:t>
            </a:r>
          </a:p>
          <a:p>
            <a:pPr algn="ctr"/>
            <a:r>
              <a:rPr lang="ru-RU" dirty="0"/>
              <a:t>«Московский </a:t>
            </a:r>
            <a:r>
              <a:rPr lang="ru-RU" dirty="0" smtClean="0"/>
              <a:t>технический </a:t>
            </a:r>
            <a:r>
              <a:rPr lang="ru-RU" dirty="0"/>
              <a:t>университет связи и информатики»</a:t>
            </a:r>
          </a:p>
          <a:p>
            <a:pPr algn="ctr"/>
            <a:r>
              <a:rPr lang="ru-RU" b="1" dirty="0"/>
              <a:t>ВОЛГО-ВЯТСКИЙ ФИЛИАЛ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38354" y="3564961"/>
            <a:ext cx="66168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20970" indent="-90170" algn="r"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Выполнил: </a:t>
            </a:r>
          </a:p>
          <a:p>
            <a:pPr marL="3124200" indent="254000" algn="r">
              <a:spcAft>
                <a:spcPts val="0"/>
              </a:spcAft>
            </a:pPr>
            <a:r>
              <a:rPr lang="ru-RU" dirty="0">
                <a:ea typeface="Times New Roman" panose="02020603050405020304" pitchFamily="18" charset="0"/>
              </a:rPr>
              <a:t>студент 3го курса, группы СС20-1, специальность 11-02-11 «Сети связи и системы коммутации»</a:t>
            </a:r>
          </a:p>
          <a:p>
            <a:pPr marL="3124200" indent="254000" algn="r">
              <a:spcAft>
                <a:spcPts val="0"/>
              </a:spcAft>
            </a:pPr>
            <a:r>
              <a:rPr lang="ru-RU" dirty="0" err="1">
                <a:ea typeface="Times New Roman" panose="02020603050405020304" pitchFamily="18" charset="0"/>
              </a:rPr>
              <a:t>Викулин</a:t>
            </a:r>
            <a:r>
              <a:rPr lang="ru-RU" dirty="0">
                <a:ea typeface="Times New Roman" panose="02020603050405020304" pitchFamily="18" charset="0"/>
              </a:rPr>
              <a:t> С.М.</a:t>
            </a:r>
          </a:p>
          <a:p>
            <a:pPr marL="3124200" indent="254000" algn="r">
              <a:spcAft>
                <a:spcPts val="0"/>
              </a:spcAft>
            </a:pPr>
            <a:r>
              <a:rPr lang="ru-RU" b="1" dirty="0">
                <a:ea typeface="Times New Roman" panose="02020603050405020304" pitchFamily="18" charset="0"/>
              </a:rPr>
              <a:t>Р</a:t>
            </a:r>
            <a:r>
              <a:rPr lang="ru-RU" b="1" dirty="0" smtClean="0">
                <a:ea typeface="Times New Roman" panose="02020603050405020304" pitchFamily="18" charset="0"/>
              </a:rPr>
              <a:t>уководитель</a:t>
            </a:r>
            <a:r>
              <a:rPr lang="ru-RU" b="1" dirty="0">
                <a:ea typeface="Times New Roman" panose="02020603050405020304" pitchFamily="18" charset="0"/>
              </a:rPr>
              <a:t>:</a:t>
            </a:r>
            <a:r>
              <a:rPr lang="ru-RU" dirty="0">
                <a:ea typeface="Times New Roman" panose="02020603050405020304" pitchFamily="18" charset="0"/>
              </a:rPr>
              <a:t> </a:t>
            </a:r>
          </a:p>
          <a:p>
            <a:pPr marL="3124200" indent="254000" algn="r">
              <a:spcAft>
                <a:spcPts val="0"/>
              </a:spcAft>
            </a:pPr>
            <a:r>
              <a:rPr lang="ru-RU" dirty="0"/>
              <a:t>старший преподаватель инфокоммуникационных и профессиональных дисциплин ВВФ </a:t>
            </a:r>
            <a:r>
              <a:rPr lang="ru-RU" dirty="0" err="1"/>
              <a:t>МТУСИ</a:t>
            </a:r>
            <a:r>
              <a:rPr lang="ru-RU" dirty="0" err="1" smtClean="0">
                <a:ea typeface="Times New Roman" panose="02020603050405020304" pitchFamily="18" charset="0"/>
              </a:rPr>
              <a:t>Смирнов</a:t>
            </a:r>
            <a:r>
              <a:rPr lang="ru-RU" dirty="0" smtClean="0"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С.А.</a:t>
            </a:r>
          </a:p>
        </p:txBody>
      </p:sp>
    </p:spTree>
    <p:extLst>
      <p:ext uri="{BB962C8B-B14F-4D97-AF65-F5344CB8AC3E}">
        <p14:creationId xmlns:p14="http://schemas.microsoft.com/office/powerpoint/2010/main" val="3693299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0" t="12043" r="48861" b="15700"/>
          <a:stretch/>
        </p:blipFill>
        <p:spPr>
          <a:xfrm>
            <a:off x="986892" y="1042737"/>
            <a:ext cx="2251364" cy="219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11856" y="3241962"/>
            <a:ext cx="26014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/>
              <a:t>П</a:t>
            </a:r>
            <a:r>
              <a:rPr lang="ru-RU" sz="2800" i="1" dirty="0" smtClean="0"/>
              <a:t>оляризационный фильтр с продольной поляризацией</a:t>
            </a:r>
            <a:endParaRPr lang="ru-RU" sz="2800" i="1" dirty="0"/>
          </a:p>
        </p:txBody>
      </p:sp>
      <p:pic>
        <p:nvPicPr>
          <p:cNvPr id="4" name="Рисунок 3" descr="C:\Users\Михаил.DESKTOP-AJN9K4B\AppData\Local\Microsoft\Windows\INetCache\Content.Word\Без имени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27" y="152399"/>
            <a:ext cx="3627985" cy="199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Михаил.DESKTOP-AJN9K4B\AppData\Local\Microsoft\Windows\INetCache\Content.Word\Без имени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6"/>
          <a:stretch/>
        </p:blipFill>
        <p:spPr bwMode="auto">
          <a:xfrm>
            <a:off x="3803073" y="2085108"/>
            <a:ext cx="6354445" cy="3824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39747" y="26541"/>
            <a:ext cx="4978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Два одинаковых фильтра под углом 90° между их направлениями поляризации, полностью не пропускают свет </a:t>
            </a:r>
            <a:endParaRPr lang="ru-RU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509793" y="5903893"/>
            <a:ext cx="6941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С добавлением третьего фильтра между двумя первыми, появляется видимый свет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7772400" y="3653978"/>
            <a:ext cx="18565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COS45</a:t>
            </a:r>
            <a:r>
              <a:rPr lang="ru-RU" sz="2400" dirty="0" smtClean="0">
                <a:solidFill>
                  <a:srgbClr val="FFFF00"/>
                </a:solidFill>
              </a:rPr>
              <a:t>°</a:t>
            </a:r>
            <a:r>
              <a:rPr lang="en-US" sz="2400" dirty="0" smtClean="0">
                <a:solidFill>
                  <a:srgbClr val="FFFF00"/>
                </a:solidFill>
              </a:rPr>
              <a:t>=1/2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2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21278" y="117379"/>
            <a:ext cx="4971559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Кодировка информации в фотон</a:t>
            </a:r>
            <a:endParaRPr lang="ru-RU" sz="2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28412" y="1326759"/>
            <a:ext cx="44302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Возможные значения: 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– измеренный спин фотона направлен вдоль оси измерения 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223" name="Рисунок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4" t="24626" r="29343" b="28058"/>
          <a:stretch>
            <a:fillRect/>
          </a:stretch>
        </p:blipFill>
        <p:spPr bwMode="auto">
          <a:xfrm>
            <a:off x="5458691" y="1310121"/>
            <a:ext cx="3422073" cy="1923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028412" y="1988478"/>
            <a:ext cx="385156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-1– измеренный спин фотона направлен против оси измерения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28412" y="3511971"/>
            <a:ext cx="53478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a typeface="Calibri" panose="020F0502020204030204" pitchFamily="34" charset="0"/>
              </a:rPr>
              <a:t>Если реализовалась такая вероятность, что спин направлен перпендикулярно оси измерения, такой фотон не будет обнаружен, он </a:t>
            </a:r>
            <a:r>
              <a:rPr lang="ru-RU" sz="2000" dirty="0" smtClean="0">
                <a:ea typeface="Calibri" panose="020F0502020204030204" pitchFamily="34" charset="0"/>
              </a:rPr>
              <a:t>разобьётся </a:t>
            </a:r>
            <a:r>
              <a:rPr lang="ru-RU" sz="2000" dirty="0">
                <a:ea typeface="Calibri" panose="020F0502020204030204" pitchFamily="34" charset="0"/>
              </a:rPr>
              <a:t>о фильтр</a:t>
            </a:r>
            <a:endParaRPr lang="ru-RU" sz="2000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1" t="8024" r="36501" b="56281"/>
          <a:stretch/>
        </p:blipFill>
        <p:spPr bwMode="auto">
          <a:xfrm>
            <a:off x="6376267" y="3625302"/>
            <a:ext cx="3737551" cy="2179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983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210" y="1152401"/>
            <a:ext cx="8053137" cy="5597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283369" y="198294"/>
            <a:ext cx="10218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ea typeface="Calibri" panose="020F0502020204030204" pitchFamily="34" charset="0"/>
              </a:rPr>
              <a:t>На этой неоднозначности суперпозиции Спина и основана идея квантовой передачи информации</a:t>
            </a:r>
            <a:r>
              <a:rPr lang="ru-RU" sz="2800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30066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t="18652" r="14079" b="23979"/>
          <a:stretch/>
        </p:blipFill>
        <p:spPr>
          <a:xfrm>
            <a:off x="1373915" y="935089"/>
            <a:ext cx="9224211" cy="336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59239" y="288758"/>
            <a:ext cx="645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Процедура просеивания ключа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25482" r="30527" b="40097"/>
          <a:stretch/>
        </p:blipFill>
        <p:spPr>
          <a:xfrm>
            <a:off x="3066356" y="4831376"/>
            <a:ext cx="5839327" cy="20213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2339" y="4246601"/>
            <a:ext cx="6747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Сравнивание полученных сведений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65396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8988" y="1106904"/>
            <a:ext cx="1013861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Используемые источники:</a:t>
            </a:r>
          </a:p>
          <a:p>
            <a:r>
              <a:rPr lang="ru-RU" sz="2800" dirty="0" err="1"/>
              <a:t>Электр.ресурс</a:t>
            </a:r>
            <a:r>
              <a:rPr lang="ru-RU" sz="2800" dirty="0"/>
              <a:t> </a:t>
            </a:r>
            <a:r>
              <a:rPr lang="ru-RU" sz="2800" u="sng" dirty="0">
                <a:hlinkClick r:id="rId2"/>
              </a:rPr>
              <a:t>https://novinkiit.com/chto-takoe-kvantovoe-shifrovanie/?utm_referrer=https%3A%2F%2Fwww.google.com%2F</a:t>
            </a:r>
            <a:endParaRPr lang="ru-RU" sz="2800" dirty="0"/>
          </a:p>
          <a:p>
            <a:r>
              <a:rPr lang="ru-RU" sz="2800" dirty="0" err="1"/>
              <a:t>Электр.ресурс</a:t>
            </a:r>
            <a:r>
              <a:rPr lang="ru-RU" sz="2800" dirty="0"/>
              <a:t> </a:t>
            </a:r>
            <a:r>
              <a:rPr lang="ru-RU" sz="2800" u="sng" dirty="0">
                <a:hlinkClick r:id="rId3"/>
              </a:rPr>
              <a:t>https://www.youtube.com/watch?v=FAJnrTohiy8&amp;list=WL&amp;index=44&amp;t=155s</a:t>
            </a:r>
            <a:r>
              <a:rPr lang="ru-RU" sz="2800" u="sng" dirty="0"/>
              <a:t> </a:t>
            </a:r>
            <a:endParaRPr lang="ru-RU" sz="2800" dirty="0"/>
          </a:p>
          <a:p>
            <a:r>
              <a:rPr lang="ru-RU" sz="2800" dirty="0" err="1"/>
              <a:t>Электр.ресурс</a:t>
            </a:r>
            <a:r>
              <a:rPr lang="ru-RU" sz="2800" dirty="0"/>
              <a:t> </a:t>
            </a:r>
            <a:r>
              <a:rPr lang="ru-RU" sz="2800" u="sng" dirty="0">
                <a:hlinkClick r:id="rId4"/>
              </a:rPr>
              <a:t>http://</a:t>
            </a:r>
            <a:r>
              <a:rPr lang="ru-RU" sz="2800" u="sng" dirty="0" smtClean="0">
                <a:hlinkClick r:id="rId4"/>
              </a:rPr>
              <a:t>sqi.cs.msu.ru/store/storage/ss8dw5n_quantum_cryptography.pdf</a:t>
            </a:r>
            <a:endParaRPr lang="ru-RU" sz="2800" u="sng" dirty="0" smtClean="0"/>
          </a:p>
          <a:p>
            <a:r>
              <a:rPr lang="ru-RU" sz="2800" dirty="0" err="1" smtClean="0"/>
              <a:t>Электр.ресурс</a:t>
            </a:r>
            <a:r>
              <a:rPr lang="ru-RU" sz="2800" dirty="0" smtClean="0"/>
              <a:t> </a:t>
            </a:r>
            <a:r>
              <a:rPr lang="en-US" sz="2800" u="sng" dirty="0">
                <a:solidFill>
                  <a:schemeClr val="accent3"/>
                </a:solidFill>
              </a:rPr>
              <a:t>https://nag.ru/material/28014</a:t>
            </a:r>
            <a:endParaRPr lang="ru-RU" u="sng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8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851" y="2807370"/>
            <a:ext cx="70006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/>
              <a:t>Благодарю за внимание!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07168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иты и кубиты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t="20641" r="10064" b="21747"/>
          <a:stretch/>
        </p:blipFill>
        <p:spPr bwMode="auto">
          <a:xfrm>
            <a:off x="1251284" y="878273"/>
            <a:ext cx="10202779" cy="52016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7982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5027" y="5117433"/>
            <a:ext cx="345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Логический вентиль</a:t>
            </a:r>
            <a:endParaRPr lang="ru-RU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265" y="1732383"/>
            <a:ext cx="5780597" cy="326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251371" y="5117433"/>
            <a:ext cx="3406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Квантовый вентиль</a:t>
            </a:r>
            <a:endParaRPr lang="ru-RU" sz="2800" i="1" dirty="0"/>
          </a:p>
        </p:txBody>
      </p:sp>
      <p:pic>
        <p:nvPicPr>
          <p:cNvPr id="2054" name="Picture 6" descr="Стандартный логический вентиль - 74A Series - Diodes Incorporate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" t="18935" r="96" b="18413"/>
          <a:stretch/>
        </p:blipFill>
        <p:spPr bwMode="auto">
          <a:xfrm>
            <a:off x="976144" y="1732383"/>
            <a:ext cx="4716378" cy="326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36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05380099"/>
              </p:ext>
            </p:extLst>
          </p:nvPr>
        </p:nvGraphicFramePr>
        <p:xfrm>
          <a:off x="1266497" y="252248"/>
          <a:ext cx="10925503" cy="611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219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ректор ФИАНа рассказал о прототипе ионного квантового компьют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93" y="929676"/>
            <a:ext cx="6179968" cy="4078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5493" y="5297213"/>
            <a:ext cx="6221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Иллюстрация </a:t>
            </a:r>
            <a:r>
              <a:rPr lang="ru-RU" sz="2400" i="1" dirty="0" err="1" smtClean="0"/>
              <a:t>кубитов</a:t>
            </a:r>
            <a:r>
              <a:rPr lang="ru-RU" sz="2400" i="1" dirty="0" smtClean="0"/>
              <a:t> в квантовой системе</a:t>
            </a:r>
            <a:endParaRPr lang="ru-RU" sz="2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0731" y="1199351"/>
            <a:ext cx="38730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и все квантовые системы,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кубиты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легко теряют заданное квантовое состояние при взаимодействии с окружающей средой - происходит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декогеренция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927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 России создан прототип квантового компьютера на ионах - Российская газе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08" y="404649"/>
            <a:ext cx="6247903" cy="4167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0035" y="404649"/>
            <a:ext cx="418837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обеспечения стабильности системы при расчетах необходимо защитить её от любых фоновых шумов, например, в сверхпроводящих системах их охлаждают до температуры, близкой к нулю Кельвина (-273,1°С).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101897" y="4780835"/>
            <a:ext cx="64409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Прототип универсального квантового компьютера на </a:t>
            </a:r>
            <a:r>
              <a:rPr lang="ru-RU" sz="2000" i="1" dirty="0" smtClean="0"/>
              <a:t>ионах.</a:t>
            </a:r>
            <a:r>
              <a:rPr lang="ru-RU" dirty="0"/>
              <a:t> </a:t>
            </a:r>
          </a:p>
          <a:p>
            <a:r>
              <a:rPr lang="ru-RU" i="1" dirty="0" smtClean="0"/>
              <a:t>Разработка Российского </a:t>
            </a:r>
            <a:r>
              <a:rPr lang="ru-RU" i="1" dirty="0"/>
              <a:t>квантового центра и Физического института имени П.Н. </a:t>
            </a:r>
            <a:r>
              <a:rPr lang="ru-RU" i="1" dirty="0" smtClean="0"/>
              <a:t>Лебедева.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19832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870" y="4908429"/>
            <a:ext cx="93365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Квантовый 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компьютер использует принцип суперпозиции, при котором базовая единица информации (</a:t>
            </a:r>
            <a:r>
              <a:rPr lang="ru-RU" sz="2800" dirty="0" err="1">
                <a:solidFill>
                  <a:srgbClr val="000000"/>
                </a:solidFill>
                <a:ea typeface="Calibri" panose="020F0502020204030204" pitchFamily="34" charset="0"/>
              </a:rPr>
              <a:t>Кубит</a:t>
            </a:r>
            <a:r>
              <a:rPr 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) может существовать более чем в одном состоянии одновременно</a:t>
            </a:r>
            <a:endParaRPr lang="ru-RU" sz="2800" dirty="0"/>
          </a:p>
        </p:txBody>
      </p:sp>
      <p:pic>
        <p:nvPicPr>
          <p:cNvPr id="6146" name="Picture 2" descr="Квантовая механика - Рубрика - PVS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30" y="144379"/>
            <a:ext cx="8758991" cy="4092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7005" y="4237366"/>
            <a:ext cx="681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Иллюстрация Эксперимента </a:t>
            </a:r>
            <a:r>
              <a:rPr lang="ru-RU" sz="2800" i="1" dirty="0" err="1" smtClean="0"/>
              <a:t>Шрёдингера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21021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1347" y="192506"/>
            <a:ext cx="5128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Квантовое шифрование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26" t="15106" r="9912" b="19709"/>
          <a:stretch/>
        </p:blipFill>
        <p:spPr>
          <a:xfrm>
            <a:off x="2889620" y="838837"/>
            <a:ext cx="6313084" cy="358542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9992" y="4576840"/>
            <a:ext cx="72523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Конфиденциальность квантовых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коммуникаций основана на фундаментальной хрупкости элементарных частиц, в частности фотонов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3788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4509" y="263235"/>
            <a:ext cx="254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Спин фотона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4276" b="26349"/>
          <a:stretch/>
        </p:blipFill>
        <p:spPr>
          <a:xfrm>
            <a:off x="4281055" y="906609"/>
            <a:ext cx="7051964" cy="1958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863" t="11818" r="31591" b="11952"/>
          <a:stretch/>
        </p:blipFill>
        <p:spPr>
          <a:xfrm>
            <a:off x="1161628" y="848010"/>
            <a:ext cx="2703791" cy="29316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320" y="3838306"/>
            <a:ext cx="432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В состоянии суперпозиции</a:t>
            </a:r>
            <a:endParaRPr lang="ru-RU" sz="28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001910" y="2923740"/>
            <a:ext cx="6518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Возможные варианты проявления спина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010945878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249</TotalTime>
  <Words>309</Words>
  <Application>Microsoft Office PowerPoint</Application>
  <PresentationFormat>Широкоэкранный</PresentationFormat>
  <Paragraphs>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Современный квантовый компьютер, Квантовое шифрование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Vikulin</dc:creator>
  <cp:lastModifiedBy>Mikhail Vikulin</cp:lastModifiedBy>
  <cp:revision>20</cp:revision>
  <dcterms:created xsi:type="dcterms:W3CDTF">2023-04-29T15:45:42Z</dcterms:created>
  <dcterms:modified xsi:type="dcterms:W3CDTF">2023-04-30T19:35:33Z</dcterms:modified>
</cp:coreProperties>
</file>