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1"/>
  </p:notesMasterIdLst>
  <p:sldIdLst>
    <p:sldId id="256" r:id="rId2"/>
    <p:sldId id="257" r:id="rId3"/>
    <p:sldId id="265" r:id="rId4"/>
    <p:sldId id="258" r:id="rId5"/>
    <p:sldId id="259" r:id="rId6"/>
    <p:sldId id="266" r:id="rId7"/>
    <p:sldId id="262" r:id="rId8"/>
    <p:sldId id="261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ргей" initials="С" lastIdx="2" clrIdx="0">
    <p:extLst>
      <p:ext uri="{19B8F6BF-5375-455C-9EA6-DF929625EA0E}">
        <p15:presenceInfo xmlns:p15="http://schemas.microsoft.com/office/powerpoint/2012/main" xmlns="" userId="Сергей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>
      <p:cViewPr varScale="1">
        <p:scale>
          <a:sx n="91" d="100"/>
          <a:sy n="91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2FB11-1502-47BF-A0B6-E0EEC48D40D9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8BAA2-EDFA-4235-A280-E2CF4B482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7107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8BAA2-EDFA-4235-A280-E2CF4B48293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1832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8279-1E09-4EFA-B43B-AB6C9FD66F64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FDBD7C9-E921-4902-A4DB-854DFCE699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4772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8279-1E09-4EFA-B43B-AB6C9FD66F64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DBD7C9-E921-4902-A4DB-854DFCE699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726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8279-1E09-4EFA-B43B-AB6C9FD66F64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DBD7C9-E921-4902-A4DB-854DFCE699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69972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8279-1E09-4EFA-B43B-AB6C9FD66F64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DBD7C9-E921-4902-A4DB-854DFCE699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9057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8279-1E09-4EFA-B43B-AB6C9FD66F64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DBD7C9-E921-4902-A4DB-854DFCE699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63748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8279-1E09-4EFA-B43B-AB6C9FD66F64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DBD7C9-E921-4902-A4DB-854DFCE699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8082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8279-1E09-4EFA-B43B-AB6C9FD66F64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D7C9-E921-4902-A4DB-854DFCE699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8677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8279-1E09-4EFA-B43B-AB6C9FD66F64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D7C9-E921-4902-A4DB-854DFCE699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1768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8279-1E09-4EFA-B43B-AB6C9FD66F64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D7C9-E921-4902-A4DB-854DFCE699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1474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8279-1E09-4EFA-B43B-AB6C9FD66F64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DBD7C9-E921-4902-A4DB-854DFCE699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332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8279-1E09-4EFA-B43B-AB6C9FD66F64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FDBD7C9-E921-4902-A4DB-854DFCE699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835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8279-1E09-4EFA-B43B-AB6C9FD66F64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FDBD7C9-E921-4902-A4DB-854DFCE699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1930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8279-1E09-4EFA-B43B-AB6C9FD66F64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D7C9-E921-4902-A4DB-854DFCE699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6399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8279-1E09-4EFA-B43B-AB6C9FD66F64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D7C9-E921-4902-A4DB-854DFCE699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574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8279-1E09-4EFA-B43B-AB6C9FD66F64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D7C9-E921-4902-A4DB-854DFCE699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6282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8279-1E09-4EFA-B43B-AB6C9FD66F64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DBD7C9-E921-4902-A4DB-854DFCE699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8660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58279-1E09-4EFA-B43B-AB6C9FD66F64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FDBD7C9-E921-4902-A4DB-854DFCE699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015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Лосев Олег Владимирович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Ученый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опередивший время</a:t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50979" y="3907220"/>
            <a:ext cx="5855234" cy="1905000"/>
          </a:xfrm>
        </p:spPr>
        <p:txBody>
          <a:bodyPr anchor="ctr"/>
          <a:lstStyle/>
          <a:p>
            <a:pPr algn="l"/>
            <a:r>
              <a:rPr lang="ru-RU" dirty="0"/>
              <a:t>Выполнил : Федоров Сергей Владимирович</a:t>
            </a:r>
          </a:p>
          <a:p>
            <a:pPr algn="l"/>
            <a:r>
              <a:rPr lang="ru-RU" dirty="0"/>
              <a:t>Руководитель : Акимова Галина Николаевна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02676" y="273269"/>
            <a:ext cx="8755117" cy="9233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dirty="0"/>
              <a:t>Самарский Государственный Университет путей сообщения. </a:t>
            </a:r>
            <a:endParaRPr lang="ru-RU" dirty="0" smtClean="0"/>
          </a:p>
          <a:p>
            <a:pPr algn="ctr"/>
            <a:r>
              <a:rPr lang="ru-RU" dirty="0" smtClean="0"/>
              <a:t>Филиал </a:t>
            </a:r>
            <a:r>
              <a:rPr lang="ru-RU" dirty="0"/>
              <a:t>СамГУПС в Нижнем Новгороде.</a:t>
            </a: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74675" y="603293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493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2833" y="581553"/>
            <a:ext cx="4651506" cy="600843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A4E7AC3-DBC8-87EF-029A-7FE55AFBFCC0}"/>
              </a:ext>
            </a:extLst>
          </p:cNvPr>
          <p:cNvSpPr txBox="1"/>
          <p:nvPr/>
        </p:nvSpPr>
        <p:spPr>
          <a:xfrm>
            <a:off x="331305" y="1325217"/>
            <a:ext cx="5587865" cy="23589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Олег Владимирович Лосев </a:t>
            </a:r>
            <a:endParaRPr lang="ru-RU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одился 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мая 1903 года в 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Твери.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Будучи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учеником школы второй ступени, Лосев в 1917 году попадает на публичную лекцию начальника Тверской радиостанции В. М. Лещинского, посвящённую достижениям в радиотехнике. Лекция произвела большое впечатление на юношу.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32B1DDB3-0805-C484-1F33-1F5EEB604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995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tuci_build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5008" y="617309"/>
            <a:ext cx="4044885" cy="550344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C855A2B-B92C-C05C-411F-DF2B909D6367}"/>
              </a:ext>
            </a:extLst>
          </p:cNvPr>
          <p:cNvSpPr txBox="1"/>
          <p:nvPr/>
        </p:nvSpPr>
        <p:spPr>
          <a:xfrm>
            <a:off x="4757530" y="795129"/>
            <a:ext cx="6919462" cy="2450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1920 году Лосев приехал в Москву, чтобы поступить в Московский институт связи. После встречи со своими знакомыми из Тверской радиостанции на проходившем в сентябре в Москве первом Российском радиотехническом съезде, молодой человек решает оставить учёбу в институте и уехать работать в 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Нижегородскую радиолабораторию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(НРЛ), куда перевели работать в середине августа 1918 года коллектив радиолаборатории при Тверской радиостанции.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9230" y="712243"/>
            <a:ext cx="7083168" cy="5131489"/>
          </a:xfrm>
        </p:spPr>
      </p:pic>
      <p:sp>
        <p:nvSpPr>
          <p:cNvPr id="5" name="TextBox 4"/>
          <p:cNvSpPr txBox="1"/>
          <p:nvPr/>
        </p:nvSpPr>
        <p:spPr>
          <a:xfrm>
            <a:off x="8296985" y="5843732"/>
            <a:ext cx="3895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1F093C0-1AFE-07ED-F0CD-992F9E41DCC4}"/>
              </a:ext>
            </a:extLst>
          </p:cNvPr>
          <p:cNvSpPr txBox="1"/>
          <p:nvPr/>
        </p:nvSpPr>
        <p:spPr>
          <a:xfrm>
            <a:off x="349602" y="1166681"/>
            <a:ext cx="3988905" cy="4524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визита немецких радиотехников в декабре 1923 года в НРЛ труды Лосева стали известными за границей. Там за регенеративным приёмником Лосева закрепилось название «Кристадин» (было придумано во Франции), которое стало впоследствии общепринятым и в СССР. Патент на название «Кристадин» выдан журналу Radio News. Лосев не патентовал изобретённый им приёмник, он получил несколько патентов на способ изготовления детектора и способы его применения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435219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497" y="233316"/>
            <a:ext cx="3252833" cy="4507907"/>
          </a:xfrm>
          <a:prstGeom prst="rect">
            <a:avLst/>
          </a:prstGeom>
        </p:spPr>
      </p:pic>
      <p:pic>
        <p:nvPicPr>
          <p:cNvPr id="6" name="Рисунок 5" descr="Рисунок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83422" y="245778"/>
            <a:ext cx="3761038" cy="3941909"/>
          </a:xfrm>
          <a:prstGeom prst="rect">
            <a:avLst/>
          </a:prstGeom>
        </p:spPr>
      </p:pic>
      <p:pic>
        <p:nvPicPr>
          <p:cNvPr id="7" name="Рисунок 6" descr="Рисунок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5519" y="252445"/>
            <a:ext cx="3727794" cy="25517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69A0B2F-2E0A-E6FB-D47C-B9386E4DC258}"/>
              </a:ext>
            </a:extLst>
          </p:cNvPr>
          <p:cNvSpPr txBox="1"/>
          <p:nvPr/>
        </p:nvSpPr>
        <p:spPr>
          <a:xfrm>
            <a:off x="285497" y="4895155"/>
            <a:ext cx="11587815" cy="96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 февраля 1927 года Лосевым было подано заявление на выдачу патента на «Световое реле» (патент №12191), которое навсегда закрепило за российской наукой статус первооткрывателя в области полупроводниковой электролюминесценции.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3139571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0000" y="720000"/>
            <a:ext cx="3742801" cy="5300102"/>
          </a:xfrm>
        </p:spPr>
      </p:pic>
      <p:sp>
        <p:nvSpPr>
          <p:cNvPr id="5" name="TextBox 4"/>
          <p:cNvSpPr txBox="1"/>
          <p:nvPr/>
        </p:nvSpPr>
        <p:spPr>
          <a:xfrm>
            <a:off x="4476036" y="720000"/>
            <a:ext cx="6330427" cy="126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202122"/>
                </a:solidFill>
                <a:effectLst/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В июне 2006 года издательством Нижегородского университета им. Н. И. Лобачевского опубликован сборник статей «Опередивший время», посвящённый биографии и научному наследию Лосева.</a:t>
            </a:r>
            <a:endParaRPr lang="ru-RU" sz="1800" dirty="0">
              <a:effectLst/>
              <a:latin typeface="Calibri" pitchFamily="34" charset="0"/>
              <a:ea typeface="Calibri" panose="020F0502020204030204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6E2FF6C-E57B-ED9C-828F-F717DEA07A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9235" y="624110"/>
            <a:ext cx="7163950" cy="580509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0FEB648-2992-38BF-7B81-547F4F4A679A}"/>
              </a:ext>
            </a:extLst>
          </p:cNvPr>
          <p:cNvSpPr txBox="1"/>
          <p:nvPr/>
        </p:nvSpPr>
        <p:spPr>
          <a:xfrm>
            <a:off x="291548" y="1444486"/>
            <a:ext cx="4049114" cy="155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202122"/>
                </a:solidFill>
                <a:effectLst/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В 2014 году постановлением администрации г. Твери на основании решений Тверской городской Думы скверу в Центральном районе города присвоено имя О. В. Лосева</a:t>
            </a:r>
            <a:endParaRPr lang="ru-RU" sz="1800" dirty="0">
              <a:effectLst/>
              <a:latin typeface="Calibri" pitchFamily="34" charset="0"/>
              <a:ea typeface="Calibri" panose="020F0502020204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1588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0372F7E-D69A-180A-7212-62A24AA5BD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576" y="337931"/>
            <a:ext cx="7977083" cy="56388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BDBCE26-B657-D14C-6A0C-AAAAF57FD9E0}"/>
              </a:ext>
            </a:extLst>
          </p:cNvPr>
          <p:cNvSpPr txBox="1"/>
          <p:nvPr/>
        </p:nvSpPr>
        <p:spPr>
          <a:xfrm>
            <a:off x="8547652" y="490330"/>
            <a:ext cx="3314772" cy="155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202122"/>
                </a:solidFill>
                <a:effectLst/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Нижегородское отделение Союза радиолюбителей России учредило диплом «О. В. Лосев — учёный, опередивший время!»</a:t>
            </a:r>
            <a:endParaRPr lang="ru-RU" sz="1800" dirty="0">
              <a:effectLst/>
              <a:latin typeface="Calibri" pitchFamily="34" charset="0"/>
              <a:ea typeface="Calibri" panose="020F0502020204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4793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Объект 15">
            <a:extLst>
              <a:ext uri="{FF2B5EF4-FFF2-40B4-BE49-F238E27FC236}">
                <a16:creationId xmlns:a16="http://schemas.microsoft.com/office/drawing/2014/main" xmlns="" id="{8844D07F-5989-9A5F-9A5C-AF2D4885EC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288894" y="213292"/>
            <a:ext cx="4955035" cy="644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712BBCE-6E73-9E30-6BBA-F583EC99FC25}"/>
              </a:ext>
            </a:extLst>
          </p:cNvPr>
          <p:cNvSpPr txBox="1"/>
          <p:nvPr/>
        </p:nvSpPr>
        <p:spPr>
          <a:xfrm>
            <a:off x="199764" y="1274837"/>
            <a:ext cx="49550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202122"/>
                </a:solidFill>
                <a:effectLst/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Лосев не последовал совету Иоффе эвакуироваться. Умер от голода во время </a:t>
            </a:r>
            <a:r>
              <a:rPr lang="ru-RU" sz="1800" dirty="0">
                <a:effectLst/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блокады Ленинграда</a:t>
            </a:r>
            <a:r>
              <a:rPr lang="ru-RU" sz="1800" dirty="0">
                <a:solidFill>
                  <a:srgbClr val="202122"/>
                </a:solidFill>
                <a:effectLst/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 в 1942 году в госпитале Первого ленинградского медицинского института. Место захоронения неизвестно. 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509579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459</TotalTime>
  <Words>242</Words>
  <Application>Microsoft Office PowerPoint</Application>
  <PresentationFormat>Произвольный</PresentationFormat>
  <Paragraphs>17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Легкий дым</vt:lpstr>
      <vt:lpstr>Лосев Олег Владимирович – Ученый опередивший время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Лосев олег владимирович –  пионер полупроводниковой электроники</dc:title>
  <dc:creator>Сергей</dc:creator>
  <cp:lastModifiedBy>cb2417</cp:lastModifiedBy>
  <cp:revision>38</cp:revision>
  <dcterms:created xsi:type="dcterms:W3CDTF">2023-03-21T11:28:33Z</dcterms:created>
  <dcterms:modified xsi:type="dcterms:W3CDTF">2023-06-06T05:54:07Z</dcterms:modified>
</cp:coreProperties>
</file>