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9" r:id="rId3"/>
    <p:sldId id="257" r:id="rId4"/>
    <p:sldId id="264" r:id="rId5"/>
    <p:sldId id="258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68" r:id="rId14"/>
    <p:sldId id="271" r:id="rId15"/>
    <p:sldId id="272" r:id="rId16"/>
    <p:sldId id="273" r:id="rId17"/>
    <p:sldId id="274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B736EF-81FD-412D-BC2C-E54DE257EB1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B98057-8BE9-45D1-B5BE-E56E1DD171D8}">
      <dgm:prSet phldrT="[Текст]"/>
      <dgm:spPr/>
      <dgm:t>
        <a:bodyPr/>
        <a:lstStyle/>
        <a:p>
          <a:endParaRPr lang="ru-RU" dirty="0"/>
        </a:p>
      </dgm:t>
    </dgm:pt>
    <dgm:pt modelId="{5B59EFC5-87D5-4FDE-A80A-C8CD06E6888C}" type="parTrans" cxnId="{FA197967-C872-437B-9CF2-C8CF4B6EAEB8}">
      <dgm:prSet/>
      <dgm:spPr/>
      <dgm:t>
        <a:bodyPr/>
        <a:lstStyle/>
        <a:p>
          <a:endParaRPr lang="ru-RU"/>
        </a:p>
      </dgm:t>
    </dgm:pt>
    <dgm:pt modelId="{D967AF50-5308-4ECF-A527-2D743DD2687D}" type="sibTrans" cxnId="{FA197967-C872-437B-9CF2-C8CF4B6EAEB8}">
      <dgm:prSet/>
      <dgm:spPr/>
      <dgm:t>
        <a:bodyPr/>
        <a:lstStyle/>
        <a:p>
          <a:endParaRPr lang="ru-RU"/>
        </a:p>
      </dgm:t>
    </dgm:pt>
    <dgm:pt modelId="{0D9786E8-28E7-4A31-A782-CA1C5CECFC80}">
      <dgm:prSet phldrT="[Текст]"/>
      <dgm:spPr/>
      <dgm:t>
        <a:bodyPr/>
        <a:lstStyle/>
        <a:p>
          <a:r>
            <a:rPr lang="ru-RU" dirty="0"/>
            <a:t>В 1918 году В.М. Лещинский выдвинул идею об организации лаборатории и создании в ней телефонии без проводов.</a:t>
          </a:r>
        </a:p>
      </dgm:t>
    </dgm:pt>
    <dgm:pt modelId="{CBF7ACF5-2A0B-4BFF-A2C8-5D158E37EDD7}" type="parTrans" cxnId="{B89EF6AA-4DB2-47A6-A6BA-F75EFD9F9F5F}">
      <dgm:prSet/>
      <dgm:spPr/>
      <dgm:t>
        <a:bodyPr/>
        <a:lstStyle/>
        <a:p>
          <a:endParaRPr lang="ru-RU"/>
        </a:p>
      </dgm:t>
    </dgm:pt>
    <dgm:pt modelId="{9E1F06EB-9D6B-40DD-AC54-0A10397AD88C}" type="sibTrans" cxnId="{B89EF6AA-4DB2-47A6-A6BA-F75EFD9F9F5F}">
      <dgm:prSet/>
      <dgm:spPr/>
      <dgm:t>
        <a:bodyPr/>
        <a:lstStyle/>
        <a:p>
          <a:endParaRPr lang="ru-RU"/>
        </a:p>
      </dgm:t>
    </dgm:pt>
    <dgm:pt modelId="{D69C3898-E14A-4C69-B137-7942CD0E187B}">
      <dgm:prSet phldrT="[Текст]"/>
      <dgm:spPr/>
      <dgm:t>
        <a:bodyPr/>
        <a:lstStyle/>
        <a:p>
          <a:endParaRPr lang="ru-RU" dirty="0"/>
        </a:p>
      </dgm:t>
    </dgm:pt>
    <dgm:pt modelId="{CBCFB23D-9897-4F64-9977-C3297DD0D50F}" type="parTrans" cxnId="{3A3CE300-3D5E-48D1-8A72-E736D48EFD11}">
      <dgm:prSet/>
      <dgm:spPr/>
      <dgm:t>
        <a:bodyPr/>
        <a:lstStyle/>
        <a:p>
          <a:endParaRPr lang="ru-RU"/>
        </a:p>
      </dgm:t>
    </dgm:pt>
    <dgm:pt modelId="{1162DB98-10B3-40AE-9D77-8343348517C2}" type="sibTrans" cxnId="{3A3CE300-3D5E-48D1-8A72-E736D48EFD11}">
      <dgm:prSet/>
      <dgm:spPr/>
      <dgm:t>
        <a:bodyPr/>
        <a:lstStyle/>
        <a:p>
          <a:endParaRPr lang="ru-RU"/>
        </a:p>
      </dgm:t>
    </dgm:pt>
    <dgm:pt modelId="{2F1E135B-7BCD-452E-8E4F-66E51A037EE4}">
      <dgm:prSet phldrT="[Текст]"/>
      <dgm:spPr/>
      <dgm:t>
        <a:bodyPr/>
        <a:lstStyle/>
        <a:p>
          <a:r>
            <a:rPr lang="ru-RU" dirty="0"/>
            <a:t>26 июня В.М. Лещинский стал начальником новой радиолаборатории</a:t>
          </a:r>
        </a:p>
      </dgm:t>
    </dgm:pt>
    <dgm:pt modelId="{E3A9E929-48A7-4ECA-8700-D60D85630CFA}" type="parTrans" cxnId="{3A6E1AE3-C3F6-4337-A9CA-536EA6EC9C09}">
      <dgm:prSet/>
      <dgm:spPr/>
      <dgm:t>
        <a:bodyPr/>
        <a:lstStyle/>
        <a:p>
          <a:endParaRPr lang="ru-RU"/>
        </a:p>
      </dgm:t>
    </dgm:pt>
    <dgm:pt modelId="{7F0E1C5F-325C-4980-A299-D03670A0F764}" type="sibTrans" cxnId="{3A6E1AE3-C3F6-4337-A9CA-536EA6EC9C09}">
      <dgm:prSet/>
      <dgm:spPr/>
      <dgm:t>
        <a:bodyPr/>
        <a:lstStyle/>
        <a:p>
          <a:endParaRPr lang="ru-RU"/>
        </a:p>
      </dgm:t>
    </dgm:pt>
    <dgm:pt modelId="{BD36F3AD-60F7-4ABE-9D4D-41E280D795AD}">
      <dgm:prSet phldrT="[Текст]"/>
      <dgm:spPr/>
      <dgm:t>
        <a:bodyPr/>
        <a:lstStyle/>
        <a:p>
          <a:endParaRPr lang="ru-RU" dirty="0"/>
        </a:p>
      </dgm:t>
    </dgm:pt>
    <dgm:pt modelId="{2995E98C-8BCD-47DC-897A-84DE2C00DDF1}" type="parTrans" cxnId="{0AF26CF6-8E2D-4C70-B926-4C33E6499689}">
      <dgm:prSet/>
      <dgm:spPr/>
      <dgm:t>
        <a:bodyPr/>
        <a:lstStyle/>
        <a:p>
          <a:endParaRPr lang="ru-RU"/>
        </a:p>
      </dgm:t>
    </dgm:pt>
    <dgm:pt modelId="{C8A6C3EA-C998-4262-A606-56EB824E45C6}" type="sibTrans" cxnId="{0AF26CF6-8E2D-4C70-B926-4C33E6499689}">
      <dgm:prSet/>
      <dgm:spPr/>
      <dgm:t>
        <a:bodyPr/>
        <a:lstStyle/>
        <a:p>
          <a:endParaRPr lang="ru-RU"/>
        </a:p>
      </dgm:t>
    </dgm:pt>
    <dgm:pt modelId="{4F33D25C-DB81-4B70-B053-3D3B79076F24}">
      <dgm:prSet phldrT="[Текст]"/>
      <dgm:spPr/>
      <dgm:t>
        <a:bodyPr/>
        <a:lstStyle/>
        <a:p>
          <a:r>
            <a:rPr lang="ru-RU" dirty="0"/>
            <a:t>После поездок в разные города местом для размещения радиолаборатории был выбран Нижний Новгород.</a:t>
          </a:r>
        </a:p>
      </dgm:t>
    </dgm:pt>
    <dgm:pt modelId="{6158C75C-B188-4110-BB19-07AD9A49DF66}" type="parTrans" cxnId="{FF6438AA-76C3-47A7-BAC4-1D42130A2D48}">
      <dgm:prSet/>
      <dgm:spPr/>
      <dgm:t>
        <a:bodyPr/>
        <a:lstStyle/>
        <a:p>
          <a:endParaRPr lang="ru-RU"/>
        </a:p>
      </dgm:t>
    </dgm:pt>
    <dgm:pt modelId="{A58A616D-731C-4AB6-8899-62D647E267C3}" type="sibTrans" cxnId="{FF6438AA-76C3-47A7-BAC4-1D42130A2D48}">
      <dgm:prSet/>
      <dgm:spPr/>
      <dgm:t>
        <a:bodyPr/>
        <a:lstStyle/>
        <a:p>
          <a:endParaRPr lang="ru-RU"/>
        </a:p>
      </dgm:t>
    </dgm:pt>
    <dgm:pt modelId="{A8FADFCA-BC2F-4950-BACF-1DD8E410A988}">
      <dgm:prSet/>
      <dgm:spPr/>
      <dgm:t>
        <a:bodyPr/>
        <a:lstStyle/>
        <a:p>
          <a:endParaRPr lang="ru-RU"/>
        </a:p>
      </dgm:t>
    </dgm:pt>
    <dgm:pt modelId="{D9EA6683-B294-4621-AE3E-51FD7CCF7F57}" type="parTrans" cxnId="{FF24A0E0-F3EA-42C2-B86A-995505A4E9D3}">
      <dgm:prSet/>
      <dgm:spPr/>
      <dgm:t>
        <a:bodyPr/>
        <a:lstStyle/>
        <a:p>
          <a:endParaRPr lang="ru-RU"/>
        </a:p>
      </dgm:t>
    </dgm:pt>
    <dgm:pt modelId="{7B297ACF-1D1D-46A9-92E4-B62BB70596B2}" type="sibTrans" cxnId="{FF24A0E0-F3EA-42C2-B86A-995505A4E9D3}">
      <dgm:prSet/>
      <dgm:spPr/>
      <dgm:t>
        <a:bodyPr/>
        <a:lstStyle/>
        <a:p>
          <a:endParaRPr lang="ru-RU"/>
        </a:p>
      </dgm:t>
    </dgm:pt>
    <dgm:pt modelId="{EFBC60ED-83AB-4ED7-804B-040D2063733C}">
      <dgm:prSet/>
      <dgm:spPr/>
      <dgm:t>
        <a:bodyPr/>
        <a:lstStyle/>
        <a:p>
          <a:r>
            <a:rPr lang="ru-RU"/>
            <a:t>Нижегородская радиовещательная станция открылась в здании радиолаборатории 22 декабря 1924 года.</a:t>
          </a:r>
        </a:p>
      </dgm:t>
    </dgm:pt>
    <dgm:pt modelId="{D6B4A0AB-9036-42D5-AD06-810C68E904D9}" type="parTrans" cxnId="{FE0DBBE2-E8E1-42E0-87FC-F8CDE9C1D51E}">
      <dgm:prSet/>
      <dgm:spPr/>
      <dgm:t>
        <a:bodyPr/>
        <a:lstStyle/>
        <a:p>
          <a:endParaRPr lang="ru-RU"/>
        </a:p>
      </dgm:t>
    </dgm:pt>
    <dgm:pt modelId="{2D9EBA93-75B6-4EB0-9E15-826051299459}" type="sibTrans" cxnId="{FE0DBBE2-E8E1-42E0-87FC-F8CDE9C1D51E}">
      <dgm:prSet/>
      <dgm:spPr/>
      <dgm:t>
        <a:bodyPr/>
        <a:lstStyle/>
        <a:p>
          <a:endParaRPr lang="ru-RU"/>
        </a:p>
      </dgm:t>
    </dgm:pt>
    <dgm:pt modelId="{96CBC8C7-C21B-4488-A632-27209361F846}">
      <dgm:prSet/>
      <dgm:spPr/>
      <dgm:t>
        <a:bodyPr/>
        <a:lstStyle/>
        <a:p>
          <a:endParaRPr lang="ru-RU"/>
        </a:p>
      </dgm:t>
    </dgm:pt>
    <dgm:pt modelId="{BA5657DB-1920-48B6-9B1F-E14BC64541A4}" type="parTrans" cxnId="{BD07E64E-E04F-4864-8CE3-27ABEE2A235B}">
      <dgm:prSet/>
      <dgm:spPr/>
      <dgm:t>
        <a:bodyPr/>
        <a:lstStyle/>
        <a:p>
          <a:endParaRPr lang="ru-RU"/>
        </a:p>
      </dgm:t>
    </dgm:pt>
    <dgm:pt modelId="{861BEC81-D2AC-4C23-957A-8DF5D1FFEA8D}" type="sibTrans" cxnId="{BD07E64E-E04F-4864-8CE3-27ABEE2A235B}">
      <dgm:prSet/>
      <dgm:spPr/>
      <dgm:t>
        <a:bodyPr/>
        <a:lstStyle/>
        <a:p>
          <a:endParaRPr lang="ru-RU"/>
        </a:p>
      </dgm:t>
    </dgm:pt>
    <dgm:pt modelId="{78A43500-78EC-41A9-9BEF-6514953777DF}">
      <dgm:prSet/>
      <dgm:spPr/>
      <dgm:t>
        <a:bodyPr/>
        <a:lstStyle/>
        <a:p>
          <a:r>
            <a:rPr lang="ru-RU"/>
            <a:t>3 апреля 1918 года Ленин подписал постановление о передаче Народному Комиссариату почт и телеграфов</a:t>
          </a:r>
        </a:p>
      </dgm:t>
    </dgm:pt>
    <dgm:pt modelId="{40836046-1534-43D0-94B1-1948CDC7C2C6}" type="parTrans" cxnId="{874529C4-E9A5-46F2-BB2A-16676003D902}">
      <dgm:prSet/>
      <dgm:spPr/>
      <dgm:t>
        <a:bodyPr/>
        <a:lstStyle/>
        <a:p>
          <a:endParaRPr lang="ru-RU"/>
        </a:p>
      </dgm:t>
    </dgm:pt>
    <dgm:pt modelId="{7E46D2FE-82A6-4CBB-8312-3FA0363D2C0B}" type="sibTrans" cxnId="{874529C4-E9A5-46F2-BB2A-16676003D902}">
      <dgm:prSet/>
      <dgm:spPr/>
      <dgm:t>
        <a:bodyPr/>
        <a:lstStyle/>
        <a:p>
          <a:endParaRPr lang="ru-RU"/>
        </a:p>
      </dgm:t>
    </dgm:pt>
    <dgm:pt modelId="{767054DB-6D01-4DF0-8F45-DB6B6F124A5F}" type="pres">
      <dgm:prSet presAssocID="{98B736EF-81FD-412D-BC2C-E54DE257EB1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599937-3CE9-48D0-9D02-20774AB0784F}" type="pres">
      <dgm:prSet presAssocID="{96CBC8C7-C21B-4488-A632-27209361F846}" presName="composite" presStyleCnt="0"/>
      <dgm:spPr/>
    </dgm:pt>
    <dgm:pt modelId="{D99C921D-B3D5-4268-9A62-25E41AF5C819}" type="pres">
      <dgm:prSet presAssocID="{96CBC8C7-C21B-4488-A632-27209361F846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F7954-CEC2-4543-AD7D-3F2EBE7ED618}" type="pres">
      <dgm:prSet presAssocID="{96CBC8C7-C21B-4488-A632-27209361F846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24B40-2BA5-48E8-BB64-81800D3CCA7C}" type="pres">
      <dgm:prSet presAssocID="{861BEC81-D2AC-4C23-957A-8DF5D1FFEA8D}" presName="sp" presStyleCnt="0"/>
      <dgm:spPr/>
    </dgm:pt>
    <dgm:pt modelId="{16791273-BD5F-47B2-8EA7-E1624A6F1260}" type="pres">
      <dgm:prSet presAssocID="{B3B98057-8BE9-45D1-B5BE-E56E1DD171D8}" presName="composite" presStyleCnt="0"/>
      <dgm:spPr/>
    </dgm:pt>
    <dgm:pt modelId="{9E61881D-75A3-4AEF-AF5A-7B570CDC43A5}" type="pres">
      <dgm:prSet presAssocID="{B3B98057-8BE9-45D1-B5BE-E56E1DD171D8}" presName="parentText" presStyleLbl="alignNode1" presStyleIdx="1" presStyleCnt="5" custLinFactNeighborX="-36737" custLinFactNeighborY="3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06800-1B7B-4AB9-BA13-E7FDF68698B2}" type="pres">
      <dgm:prSet presAssocID="{B3B98057-8BE9-45D1-B5BE-E56E1DD171D8}" presName="descendantText" presStyleLbl="alignAcc1" presStyleIdx="1" presStyleCnt="5" custLinFactNeighborX="4463" custLinFactNeighborY="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9F699-EB43-4108-A2D9-27B2AA1C202E}" type="pres">
      <dgm:prSet presAssocID="{D967AF50-5308-4ECF-A527-2D743DD2687D}" presName="sp" presStyleCnt="0"/>
      <dgm:spPr/>
    </dgm:pt>
    <dgm:pt modelId="{E1DEDC7F-A01F-4BEB-8AE4-FA4D5601D052}" type="pres">
      <dgm:prSet presAssocID="{D69C3898-E14A-4C69-B137-7942CD0E187B}" presName="composite" presStyleCnt="0"/>
      <dgm:spPr/>
    </dgm:pt>
    <dgm:pt modelId="{42541B2C-F152-4277-8B42-63C396D662D1}" type="pres">
      <dgm:prSet presAssocID="{D69C3898-E14A-4C69-B137-7942CD0E187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24509-7FFF-4E23-9E88-EC91B1833C45}" type="pres">
      <dgm:prSet presAssocID="{D69C3898-E14A-4C69-B137-7942CD0E187B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A1420-47ED-45CA-8E85-8B5E042705EA}" type="pres">
      <dgm:prSet presAssocID="{1162DB98-10B3-40AE-9D77-8343348517C2}" presName="sp" presStyleCnt="0"/>
      <dgm:spPr/>
    </dgm:pt>
    <dgm:pt modelId="{CC0BFC4C-7265-498F-AB8E-4CD40B495020}" type="pres">
      <dgm:prSet presAssocID="{BD36F3AD-60F7-4ABE-9D4D-41E280D795AD}" presName="composite" presStyleCnt="0"/>
      <dgm:spPr/>
    </dgm:pt>
    <dgm:pt modelId="{999AF1B3-C828-4EE4-A7D9-5CA2944FAF3F}" type="pres">
      <dgm:prSet presAssocID="{BD36F3AD-60F7-4ABE-9D4D-41E280D795A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43C39-208C-4C93-BA22-4512BEE7365D}" type="pres">
      <dgm:prSet presAssocID="{BD36F3AD-60F7-4ABE-9D4D-41E280D795A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12FA0-9F9B-40A8-88B1-3FE15D28E901}" type="pres">
      <dgm:prSet presAssocID="{C8A6C3EA-C998-4262-A606-56EB824E45C6}" presName="sp" presStyleCnt="0"/>
      <dgm:spPr/>
    </dgm:pt>
    <dgm:pt modelId="{E35AC614-602F-4C36-87D2-0C27DEF1051F}" type="pres">
      <dgm:prSet presAssocID="{A8FADFCA-BC2F-4950-BACF-1DD8E410A988}" presName="composite" presStyleCnt="0"/>
      <dgm:spPr/>
    </dgm:pt>
    <dgm:pt modelId="{E1ED0007-040E-49E3-84CA-CD21DBBC48B9}" type="pres">
      <dgm:prSet presAssocID="{A8FADFCA-BC2F-4950-BACF-1DD8E410A98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30DB3-C332-416A-8A52-4F6AD149D4D2}" type="pres">
      <dgm:prSet presAssocID="{A8FADFCA-BC2F-4950-BACF-1DD8E410A98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C877ED-9323-42E5-A3F1-BB6FAEDB565A}" type="presOf" srcId="{2F1E135B-7BCD-452E-8E4F-66E51A037EE4}" destId="{DFF24509-7FFF-4E23-9E88-EC91B1833C45}" srcOrd="0" destOrd="0" presId="urn:microsoft.com/office/officeart/2005/8/layout/chevron2"/>
    <dgm:cxn modelId="{232F5954-2BCC-44C9-9A67-6AFE55F8E591}" type="presOf" srcId="{D69C3898-E14A-4C69-B137-7942CD0E187B}" destId="{42541B2C-F152-4277-8B42-63C396D662D1}" srcOrd="0" destOrd="0" presId="urn:microsoft.com/office/officeart/2005/8/layout/chevron2"/>
    <dgm:cxn modelId="{4B0F978D-FD4A-42D3-914E-9DBA61B28445}" type="presOf" srcId="{4F33D25C-DB81-4B70-B053-3D3B79076F24}" destId="{24843C39-208C-4C93-BA22-4512BEE7365D}" srcOrd="0" destOrd="0" presId="urn:microsoft.com/office/officeart/2005/8/layout/chevron2"/>
    <dgm:cxn modelId="{FF6438AA-76C3-47A7-BAC4-1D42130A2D48}" srcId="{BD36F3AD-60F7-4ABE-9D4D-41E280D795AD}" destId="{4F33D25C-DB81-4B70-B053-3D3B79076F24}" srcOrd="0" destOrd="0" parTransId="{6158C75C-B188-4110-BB19-07AD9A49DF66}" sibTransId="{A58A616D-731C-4AB6-8899-62D647E267C3}"/>
    <dgm:cxn modelId="{B89EF6AA-4DB2-47A6-A6BA-F75EFD9F9F5F}" srcId="{B3B98057-8BE9-45D1-B5BE-E56E1DD171D8}" destId="{0D9786E8-28E7-4A31-A782-CA1C5CECFC80}" srcOrd="0" destOrd="0" parTransId="{CBF7ACF5-2A0B-4BFF-A2C8-5D158E37EDD7}" sibTransId="{9E1F06EB-9D6B-40DD-AC54-0A10397AD88C}"/>
    <dgm:cxn modelId="{6A722219-3819-4F28-93B5-ADEC199EC36E}" type="presOf" srcId="{0D9786E8-28E7-4A31-A782-CA1C5CECFC80}" destId="{11606800-1B7B-4AB9-BA13-E7FDF68698B2}" srcOrd="0" destOrd="0" presId="urn:microsoft.com/office/officeart/2005/8/layout/chevron2"/>
    <dgm:cxn modelId="{3A3CE300-3D5E-48D1-8A72-E736D48EFD11}" srcId="{98B736EF-81FD-412D-BC2C-E54DE257EB1F}" destId="{D69C3898-E14A-4C69-B137-7942CD0E187B}" srcOrd="2" destOrd="0" parTransId="{CBCFB23D-9897-4F64-9977-C3297DD0D50F}" sibTransId="{1162DB98-10B3-40AE-9D77-8343348517C2}"/>
    <dgm:cxn modelId="{16310152-DAD4-461D-B40D-DEF25624CDD5}" type="presOf" srcId="{96CBC8C7-C21B-4488-A632-27209361F846}" destId="{D99C921D-B3D5-4268-9A62-25E41AF5C819}" srcOrd="0" destOrd="0" presId="urn:microsoft.com/office/officeart/2005/8/layout/chevron2"/>
    <dgm:cxn modelId="{080C8940-A10A-4074-95C6-AD94A18CA1FA}" type="presOf" srcId="{BD36F3AD-60F7-4ABE-9D4D-41E280D795AD}" destId="{999AF1B3-C828-4EE4-A7D9-5CA2944FAF3F}" srcOrd="0" destOrd="0" presId="urn:microsoft.com/office/officeart/2005/8/layout/chevron2"/>
    <dgm:cxn modelId="{520CEB9C-BB29-46F4-B2E8-4D35A4128AFB}" type="presOf" srcId="{B3B98057-8BE9-45D1-B5BE-E56E1DD171D8}" destId="{9E61881D-75A3-4AEF-AF5A-7B570CDC43A5}" srcOrd="0" destOrd="0" presId="urn:microsoft.com/office/officeart/2005/8/layout/chevron2"/>
    <dgm:cxn modelId="{B87E882F-DADA-468D-99C4-6DFA417EC7EA}" type="presOf" srcId="{78A43500-78EC-41A9-9BEF-6514953777DF}" destId="{8E5F7954-CEC2-4543-AD7D-3F2EBE7ED618}" srcOrd="0" destOrd="0" presId="urn:microsoft.com/office/officeart/2005/8/layout/chevron2"/>
    <dgm:cxn modelId="{32BC74A9-CA50-4E4A-B878-6767F6C93706}" type="presOf" srcId="{98B736EF-81FD-412D-BC2C-E54DE257EB1F}" destId="{767054DB-6D01-4DF0-8F45-DB6B6F124A5F}" srcOrd="0" destOrd="0" presId="urn:microsoft.com/office/officeart/2005/8/layout/chevron2"/>
    <dgm:cxn modelId="{0AF26CF6-8E2D-4C70-B926-4C33E6499689}" srcId="{98B736EF-81FD-412D-BC2C-E54DE257EB1F}" destId="{BD36F3AD-60F7-4ABE-9D4D-41E280D795AD}" srcOrd="3" destOrd="0" parTransId="{2995E98C-8BCD-47DC-897A-84DE2C00DDF1}" sibTransId="{C8A6C3EA-C998-4262-A606-56EB824E45C6}"/>
    <dgm:cxn modelId="{FA197967-C872-437B-9CF2-C8CF4B6EAEB8}" srcId="{98B736EF-81FD-412D-BC2C-E54DE257EB1F}" destId="{B3B98057-8BE9-45D1-B5BE-E56E1DD171D8}" srcOrd="1" destOrd="0" parTransId="{5B59EFC5-87D5-4FDE-A80A-C8CD06E6888C}" sibTransId="{D967AF50-5308-4ECF-A527-2D743DD2687D}"/>
    <dgm:cxn modelId="{ADFBB265-4F5B-4E90-819C-481F014D9E71}" type="presOf" srcId="{A8FADFCA-BC2F-4950-BACF-1DD8E410A988}" destId="{E1ED0007-040E-49E3-84CA-CD21DBBC48B9}" srcOrd="0" destOrd="0" presId="urn:microsoft.com/office/officeart/2005/8/layout/chevron2"/>
    <dgm:cxn modelId="{7CAD9B92-C47F-4645-876B-7B32341CA9BA}" type="presOf" srcId="{EFBC60ED-83AB-4ED7-804B-040D2063733C}" destId="{B7430DB3-C332-416A-8A52-4F6AD149D4D2}" srcOrd="0" destOrd="0" presId="urn:microsoft.com/office/officeart/2005/8/layout/chevron2"/>
    <dgm:cxn modelId="{874529C4-E9A5-46F2-BB2A-16676003D902}" srcId="{96CBC8C7-C21B-4488-A632-27209361F846}" destId="{78A43500-78EC-41A9-9BEF-6514953777DF}" srcOrd="0" destOrd="0" parTransId="{40836046-1534-43D0-94B1-1948CDC7C2C6}" sibTransId="{7E46D2FE-82A6-4CBB-8312-3FA0363D2C0B}"/>
    <dgm:cxn modelId="{FF24A0E0-F3EA-42C2-B86A-995505A4E9D3}" srcId="{98B736EF-81FD-412D-BC2C-E54DE257EB1F}" destId="{A8FADFCA-BC2F-4950-BACF-1DD8E410A988}" srcOrd="4" destOrd="0" parTransId="{D9EA6683-B294-4621-AE3E-51FD7CCF7F57}" sibTransId="{7B297ACF-1D1D-46A9-92E4-B62BB70596B2}"/>
    <dgm:cxn modelId="{3A6E1AE3-C3F6-4337-A9CA-536EA6EC9C09}" srcId="{D69C3898-E14A-4C69-B137-7942CD0E187B}" destId="{2F1E135B-7BCD-452E-8E4F-66E51A037EE4}" srcOrd="0" destOrd="0" parTransId="{E3A9E929-48A7-4ECA-8700-D60D85630CFA}" sibTransId="{7F0E1C5F-325C-4980-A299-D03670A0F764}"/>
    <dgm:cxn modelId="{BD07E64E-E04F-4864-8CE3-27ABEE2A235B}" srcId="{98B736EF-81FD-412D-BC2C-E54DE257EB1F}" destId="{96CBC8C7-C21B-4488-A632-27209361F846}" srcOrd="0" destOrd="0" parTransId="{BA5657DB-1920-48B6-9B1F-E14BC64541A4}" sibTransId="{861BEC81-D2AC-4C23-957A-8DF5D1FFEA8D}"/>
    <dgm:cxn modelId="{FE0DBBE2-E8E1-42E0-87FC-F8CDE9C1D51E}" srcId="{A8FADFCA-BC2F-4950-BACF-1DD8E410A988}" destId="{EFBC60ED-83AB-4ED7-804B-040D2063733C}" srcOrd="0" destOrd="0" parTransId="{D6B4A0AB-9036-42D5-AD06-810C68E904D9}" sibTransId="{2D9EBA93-75B6-4EB0-9E15-826051299459}"/>
    <dgm:cxn modelId="{B597A0A6-5E77-4A33-B0F7-6FAA86DCC961}" type="presParOf" srcId="{767054DB-6D01-4DF0-8F45-DB6B6F124A5F}" destId="{76599937-3CE9-48D0-9D02-20774AB0784F}" srcOrd="0" destOrd="0" presId="urn:microsoft.com/office/officeart/2005/8/layout/chevron2"/>
    <dgm:cxn modelId="{F981642B-F996-432B-B435-C8CC88FBCF6E}" type="presParOf" srcId="{76599937-3CE9-48D0-9D02-20774AB0784F}" destId="{D99C921D-B3D5-4268-9A62-25E41AF5C819}" srcOrd="0" destOrd="0" presId="urn:microsoft.com/office/officeart/2005/8/layout/chevron2"/>
    <dgm:cxn modelId="{14BF67FE-5652-4984-BB9F-7FF1B432E080}" type="presParOf" srcId="{76599937-3CE9-48D0-9D02-20774AB0784F}" destId="{8E5F7954-CEC2-4543-AD7D-3F2EBE7ED618}" srcOrd="1" destOrd="0" presId="urn:microsoft.com/office/officeart/2005/8/layout/chevron2"/>
    <dgm:cxn modelId="{09AD027D-3ECA-46EA-B7AD-A5BCF89E1468}" type="presParOf" srcId="{767054DB-6D01-4DF0-8F45-DB6B6F124A5F}" destId="{0F724B40-2BA5-48E8-BB64-81800D3CCA7C}" srcOrd="1" destOrd="0" presId="urn:microsoft.com/office/officeart/2005/8/layout/chevron2"/>
    <dgm:cxn modelId="{82B7534D-55FF-4FDA-B1D0-1069C69B6E9B}" type="presParOf" srcId="{767054DB-6D01-4DF0-8F45-DB6B6F124A5F}" destId="{16791273-BD5F-47B2-8EA7-E1624A6F1260}" srcOrd="2" destOrd="0" presId="urn:microsoft.com/office/officeart/2005/8/layout/chevron2"/>
    <dgm:cxn modelId="{F5DECD4E-2D9D-43F1-9693-EC98D27A9198}" type="presParOf" srcId="{16791273-BD5F-47B2-8EA7-E1624A6F1260}" destId="{9E61881D-75A3-4AEF-AF5A-7B570CDC43A5}" srcOrd="0" destOrd="0" presId="urn:microsoft.com/office/officeart/2005/8/layout/chevron2"/>
    <dgm:cxn modelId="{A096CD7F-21DB-4AA8-962D-F8BD14919F3E}" type="presParOf" srcId="{16791273-BD5F-47B2-8EA7-E1624A6F1260}" destId="{11606800-1B7B-4AB9-BA13-E7FDF68698B2}" srcOrd="1" destOrd="0" presId="urn:microsoft.com/office/officeart/2005/8/layout/chevron2"/>
    <dgm:cxn modelId="{B4F51A2A-2C96-4F86-912A-3D2E4192E401}" type="presParOf" srcId="{767054DB-6D01-4DF0-8F45-DB6B6F124A5F}" destId="{B099F699-EB43-4108-A2D9-27B2AA1C202E}" srcOrd="3" destOrd="0" presId="urn:microsoft.com/office/officeart/2005/8/layout/chevron2"/>
    <dgm:cxn modelId="{A9DDC22F-EB07-47D3-975D-78A679766F67}" type="presParOf" srcId="{767054DB-6D01-4DF0-8F45-DB6B6F124A5F}" destId="{E1DEDC7F-A01F-4BEB-8AE4-FA4D5601D052}" srcOrd="4" destOrd="0" presId="urn:microsoft.com/office/officeart/2005/8/layout/chevron2"/>
    <dgm:cxn modelId="{5E285367-4B6C-4FE2-B037-BCF2BB4E1BAB}" type="presParOf" srcId="{E1DEDC7F-A01F-4BEB-8AE4-FA4D5601D052}" destId="{42541B2C-F152-4277-8B42-63C396D662D1}" srcOrd="0" destOrd="0" presId="urn:microsoft.com/office/officeart/2005/8/layout/chevron2"/>
    <dgm:cxn modelId="{168D95EC-AF85-411B-B9BB-315D9A2668F9}" type="presParOf" srcId="{E1DEDC7F-A01F-4BEB-8AE4-FA4D5601D052}" destId="{DFF24509-7FFF-4E23-9E88-EC91B1833C45}" srcOrd="1" destOrd="0" presId="urn:microsoft.com/office/officeart/2005/8/layout/chevron2"/>
    <dgm:cxn modelId="{89176553-4DD7-4B5A-B52A-CE91B4B5519E}" type="presParOf" srcId="{767054DB-6D01-4DF0-8F45-DB6B6F124A5F}" destId="{66DA1420-47ED-45CA-8E85-8B5E042705EA}" srcOrd="5" destOrd="0" presId="urn:microsoft.com/office/officeart/2005/8/layout/chevron2"/>
    <dgm:cxn modelId="{9DF9A818-23E5-4885-A278-24258A49EF05}" type="presParOf" srcId="{767054DB-6D01-4DF0-8F45-DB6B6F124A5F}" destId="{CC0BFC4C-7265-498F-AB8E-4CD40B495020}" srcOrd="6" destOrd="0" presId="urn:microsoft.com/office/officeart/2005/8/layout/chevron2"/>
    <dgm:cxn modelId="{96182E2C-1A82-46C1-9352-CD59F2A0B3F4}" type="presParOf" srcId="{CC0BFC4C-7265-498F-AB8E-4CD40B495020}" destId="{999AF1B3-C828-4EE4-A7D9-5CA2944FAF3F}" srcOrd="0" destOrd="0" presId="urn:microsoft.com/office/officeart/2005/8/layout/chevron2"/>
    <dgm:cxn modelId="{B73BD898-243B-4A6B-AB6D-D0503CB2D4CE}" type="presParOf" srcId="{CC0BFC4C-7265-498F-AB8E-4CD40B495020}" destId="{24843C39-208C-4C93-BA22-4512BEE7365D}" srcOrd="1" destOrd="0" presId="urn:microsoft.com/office/officeart/2005/8/layout/chevron2"/>
    <dgm:cxn modelId="{3CD9679B-19FE-41EF-946E-DAD9486606AD}" type="presParOf" srcId="{767054DB-6D01-4DF0-8F45-DB6B6F124A5F}" destId="{BC412FA0-9F9B-40A8-88B1-3FE15D28E901}" srcOrd="7" destOrd="0" presId="urn:microsoft.com/office/officeart/2005/8/layout/chevron2"/>
    <dgm:cxn modelId="{19326B29-72C2-4A3E-9783-7639D8D6759B}" type="presParOf" srcId="{767054DB-6D01-4DF0-8F45-DB6B6F124A5F}" destId="{E35AC614-602F-4C36-87D2-0C27DEF1051F}" srcOrd="8" destOrd="0" presId="urn:microsoft.com/office/officeart/2005/8/layout/chevron2"/>
    <dgm:cxn modelId="{71FCF8C0-20ED-46DE-A5FE-D43C19DBA7A3}" type="presParOf" srcId="{E35AC614-602F-4C36-87D2-0C27DEF1051F}" destId="{E1ED0007-040E-49E3-84CA-CD21DBBC48B9}" srcOrd="0" destOrd="0" presId="urn:microsoft.com/office/officeart/2005/8/layout/chevron2"/>
    <dgm:cxn modelId="{C8F2B2A4-3D49-4809-90A9-5026B997A248}" type="presParOf" srcId="{E35AC614-602F-4C36-87D2-0C27DEF1051F}" destId="{B7430DB3-C332-416A-8A52-4F6AD149D4D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A5A005-763A-439E-B99E-7BC1E32CCAE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40EABCD5-3A80-4FC9-98C0-C189D3FD69E9}">
      <dgm:prSet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Нижегородская радиовещательная станция открылась в здании радиолаборатории 22 декабря 1924 года</a:t>
          </a:r>
        </a:p>
      </dgm:t>
    </dgm:pt>
    <dgm:pt modelId="{3AAF5D5D-33F1-4049-B9BE-7656C224FF13}" type="parTrans" cxnId="{AF5E9DE6-617F-42C2-9745-7E43153ED993}">
      <dgm:prSet/>
      <dgm:spPr/>
      <dgm:t>
        <a:bodyPr/>
        <a:lstStyle/>
        <a:p>
          <a:endParaRPr lang="ru-RU"/>
        </a:p>
      </dgm:t>
    </dgm:pt>
    <dgm:pt modelId="{E4AE6AE1-6264-499D-B077-E174580F0731}" type="sibTrans" cxnId="{AF5E9DE6-617F-42C2-9745-7E43153ED993}">
      <dgm:prSet/>
      <dgm:spPr/>
      <dgm:t>
        <a:bodyPr/>
        <a:lstStyle/>
        <a:p>
          <a:endParaRPr lang="ru-RU"/>
        </a:p>
      </dgm:t>
    </dgm:pt>
    <dgm:pt modelId="{36FBF9BC-7990-4EB9-83CD-0BA0822D9DE6}">
      <dgm:prSet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18 сентября 1925 года через Нижегородскую станцию впервые состоялась трансляция программы из Москвы</a:t>
          </a:r>
        </a:p>
      </dgm:t>
    </dgm:pt>
    <dgm:pt modelId="{4AB2A3B9-351D-4248-95F7-67300A8EFEB5}" type="parTrans" cxnId="{7583EB30-678C-4542-88D6-A9CC5ED1D8FA}">
      <dgm:prSet/>
      <dgm:spPr/>
      <dgm:t>
        <a:bodyPr/>
        <a:lstStyle/>
        <a:p>
          <a:endParaRPr lang="ru-RU"/>
        </a:p>
      </dgm:t>
    </dgm:pt>
    <dgm:pt modelId="{FB206569-206A-4525-830C-CF06AEB1E7CB}" type="sibTrans" cxnId="{7583EB30-678C-4542-88D6-A9CC5ED1D8FA}">
      <dgm:prSet/>
      <dgm:spPr/>
      <dgm:t>
        <a:bodyPr/>
        <a:lstStyle/>
        <a:p>
          <a:endParaRPr lang="ru-RU"/>
        </a:p>
      </dgm:t>
    </dgm:pt>
    <dgm:pt modelId="{B86522EB-A208-4DA9-B599-40FD90BDD408}" type="pres">
      <dgm:prSet presAssocID="{DCA5A005-763A-439E-B99E-7BC1E32CCAE9}" presName="linearFlow" presStyleCnt="0">
        <dgm:presLayoutVars>
          <dgm:resizeHandles val="exact"/>
        </dgm:presLayoutVars>
      </dgm:prSet>
      <dgm:spPr/>
    </dgm:pt>
    <dgm:pt modelId="{EBFC0D1F-2DA9-450C-AC26-D95EDB4BFC43}" type="pres">
      <dgm:prSet presAssocID="{40EABCD5-3A80-4FC9-98C0-C189D3FD69E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4C497-6E9C-46ED-B444-F7A6ECE326C2}" type="pres">
      <dgm:prSet presAssocID="{E4AE6AE1-6264-499D-B077-E174580F0731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A55FE53-3218-4478-A5EF-5B778201C929}" type="pres">
      <dgm:prSet presAssocID="{E4AE6AE1-6264-499D-B077-E174580F073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9345601-2338-4B05-8422-13B973E9E8A7}" type="pres">
      <dgm:prSet presAssocID="{36FBF9BC-7990-4EB9-83CD-0BA0822D9DE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6AF7AC-BEB7-46CB-BB81-2F395CBABDE0}" type="presOf" srcId="{E4AE6AE1-6264-499D-B077-E174580F0731}" destId="{21B4C497-6E9C-46ED-B444-F7A6ECE326C2}" srcOrd="0" destOrd="0" presId="urn:microsoft.com/office/officeart/2005/8/layout/process2"/>
    <dgm:cxn modelId="{7583EB30-678C-4542-88D6-A9CC5ED1D8FA}" srcId="{DCA5A005-763A-439E-B99E-7BC1E32CCAE9}" destId="{36FBF9BC-7990-4EB9-83CD-0BA0822D9DE6}" srcOrd="1" destOrd="0" parTransId="{4AB2A3B9-351D-4248-95F7-67300A8EFEB5}" sibTransId="{FB206569-206A-4525-830C-CF06AEB1E7CB}"/>
    <dgm:cxn modelId="{648778F5-0DAD-4441-98E1-90D342D3E3CA}" type="presOf" srcId="{DCA5A005-763A-439E-B99E-7BC1E32CCAE9}" destId="{B86522EB-A208-4DA9-B599-40FD90BDD408}" srcOrd="0" destOrd="0" presId="urn:microsoft.com/office/officeart/2005/8/layout/process2"/>
    <dgm:cxn modelId="{3F170F3E-315C-4987-B443-8871A4B98046}" type="presOf" srcId="{36FBF9BC-7990-4EB9-83CD-0BA0822D9DE6}" destId="{59345601-2338-4B05-8422-13B973E9E8A7}" srcOrd="0" destOrd="0" presId="urn:microsoft.com/office/officeart/2005/8/layout/process2"/>
    <dgm:cxn modelId="{AF5E9DE6-617F-42C2-9745-7E43153ED993}" srcId="{DCA5A005-763A-439E-B99E-7BC1E32CCAE9}" destId="{40EABCD5-3A80-4FC9-98C0-C189D3FD69E9}" srcOrd="0" destOrd="0" parTransId="{3AAF5D5D-33F1-4049-B9BE-7656C224FF13}" sibTransId="{E4AE6AE1-6264-499D-B077-E174580F0731}"/>
    <dgm:cxn modelId="{ED63459D-7485-4066-8BE9-14C0BFFDBE0C}" type="presOf" srcId="{40EABCD5-3A80-4FC9-98C0-C189D3FD69E9}" destId="{EBFC0D1F-2DA9-450C-AC26-D95EDB4BFC43}" srcOrd="0" destOrd="0" presId="urn:microsoft.com/office/officeart/2005/8/layout/process2"/>
    <dgm:cxn modelId="{652DD42D-01FB-4C8B-9314-80C78ACACAE5}" type="presOf" srcId="{E4AE6AE1-6264-499D-B077-E174580F0731}" destId="{3A55FE53-3218-4478-A5EF-5B778201C929}" srcOrd="1" destOrd="0" presId="urn:microsoft.com/office/officeart/2005/8/layout/process2"/>
    <dgm:cxn modelId="{6CBE26A4-7BC8-4C38-8D54-EE91C0262FBB}" type="presParOf" srcId="{B86522EB-A208-4DA9-B599-40FD90BDD408}" destId="{EBFC0D1F-2DA9-450C-AC26-D95EDB4BFC43}" srcOrd="0" destOrd="0" presId="urn:microsoft.com/office/officeart/2005/8/layout/process2"/>
    <dgm:cxn modelId="{0D6B25BE-18D0-4AE2-8167-B26889BACC45}" type="presParOf" srcId="{B86522EB-A208-4DA9-B599-40FD90BDD408}" destId="{21B4C497-6E9C-46ED-B444-F7A6ECE326C2}" srcOrd="1" destOrd="0" presId="urn:microsoft.com/office/officeart/2005/8/layout/process2"/>
    <dgm:cxn modelId="{D3848AC9-AC31-4F96-B893-9BC3E7141BBF}" type="presParOf" srcId="{21B4C497-6E9C-46ED-B444-F7A6ECE326C2}" destId="{3A55FE53-3218-4478-A5EF-5B778201C929}" srcOrd="0" destOrd="0" presId="urn:microsoft.com/office/officeart/2005/8/layout/process2"/>
    <dgm:cxn modelId="{3F17B8F2-016D-4F5A-B5E8-D66D89818342}" type="presParOf" srcId="{B86522EB-A208-4DA9-B599-40FD90BDD408}" destId="{59345601-2338-4B05-8422-13B973E9E8A7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9C921D-B3D5-4268-9A62-25E41AF5C819}">
      <dsp:nvSpPr>
        <dsp:cNvPr id="0" name=""/>
        <dsp:cNvSpPr/>
      </dsp:nvSpPr>
      <dsp:spPr>
        <a:xfrm rot="5400000">
          <a:off x="-130931" y="132476"/>
          <a:ext cx="872876" cy="611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30931" y="132476"/>
        <a:ext cx="872876" cy="611013"/>
      </dsp:txXfrm>
    </dsp:sp>
    <dsp:sp modelId="{8E5F7954-CEC2-4543-AD7D-3F2EBE7ED618}">
      <dsp:nvSpPr>
        <dsp:cNvPr id="0" name=""/>
        <dsp:cNvSpPr/>
      </dsp:nvSpPr>
      <dsp:spPr>
        <a:xfrm rot="5400000">
          <a:off x="3793721" y="-3181162"/>
          <a:ext cx="567370" cy="6932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/>
            <a:t>3 апреля 1918 года Ленин подписал постановление о передаче Народному Комиссариату почт и телеграфов</a:t>
          </a:r>
        </a:p>
      </dsp:txBody>
      <dsp:txXfrm rot="5400000">
        <a:off x="3793721" y="-3181162"/>
        <a:ext cx="567370" cy="6932786"/>
      </dsp:txXfrm>
    </dsp:sp>
    <dsp:sp modelId="{9E61881D-75A3-4AEF-AF5A-7B570CDC43A5}">
      <dsp:nvSpPr>
        <dsp:cNvPr id="0" name=""/>
        <dsp:cNvSpPr/>
      </dsp:nvSpPr>
      <dsp:spPr>
        <a:xfrm rot="5400000">
          <a:off x="-130931" y="888072"/>
          <a:ext cx="872876" cy="611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30931" y="888072"/>
        <a:ext cx="872876" cy="611013"/>
      </dsp:txXfrm>
    </dsp:sp>
    <dsp:sp modelId="{11606800-1B7B-4AB9-BA13-E7FDF68698B2}">
      <dsp:nvSpPr>
        <dsp:cNvPr id="0" name=""/>
        <dsp:cNvSpPr/>
      </dsp:nvSpPr>
      <dsp:spPr>
        <a:xfrm rot="5400000">
          <a:off x="3793721" y="-2425563"/>
          <a:ext cx="567370" cy="6932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 1918 году В.М. Лещинский выдвинул идею об организации лаборатории и создании в ней телефонии без проводов.</a:t>
          </a:r>
        </a:p>
      </dsp:txBody>
      <dsp:txXfrm rot="5400000">
        <a:off x="3793721" y="-2425563"/>
        <a:ext cx="567370" cy="6932786"/>
      </dsp:txXfrm>
    </dsp:sp>
    <dsp:sp modelId="{42541B2C-F152-4277-8B42-63C396D662D1}">
      <dsp:nvSpPr>
        <dsp:cNvPr id="0" name=""/>
        <dsp:cNvSpPr/>
      </dsp:nvSpPr>
      <dsp:spPr>
        <a:xfrm rot="5400000">
          <a:off x="-130931" y="1637593"/>
          <a:ext cx="872876" cy="611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30931" y="1637593"/>
        <a:ext cx="872876" cy="611013"/>
      </dsp:txXfrm>
    </dsp:sp>
    <dsp:sp modelId="{DFF24509-7FFF-4E23-9E88-EC91B1833C45}">
      <dsp:nvSpPr>
        <dsp:cNvPr id="0" name=""/>
        <dsp:cNvSpPr/>
      </dsp:nvSpPr>
      <dsp:spPr>
        <a:xfrm rot="5400000">
          <a:off x="3793721" y="-1676046"/>
          <a:ext cx="567370" cy="6932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26 июня В.М. Лещинский стал начальником новой радиолаборатории</a:t>
          </a:r>
        </a:p>
      </dsp:txBody>
      <dsp:txXfrm rot="5400000">
        <a:off x="3793721" y="-1676046"/>
        <a:ext cx="567370" cy="6932786"/>
      </dsp:txXfrm>
    </dsp:sp>
    <dsp:sp modelId="{999AF1B3-C828-4EE4-A7D9-5CA2944FAF3F}">
      <dsp:nvSpPr>
        <dsp:cNvPr id="0" name=""/>
        <dsp:cNvSpPr/>
      </dsp:nvSpPr>
      <dsp:spPr>
        <a:xfrm rot="5400000">
          <a:off x="-130931" y="2390151"/>
          <a:ext cx="872876" cy="611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5400000">
        <a:off x="-130931" y="2390151"/>
        <a:ext cx="872876" cy="611013"/>
      </dsp:txXfrm>
    </dsp:sp>
    <dsp:sp modelId="{24843C39-208C-4C93-BA22-4512BEE7365D}">
      <dsp:nvSpPr>
        <dsp:cNvPr id="0" name=""/>
        <dsp:cNvSpPr/>
      </dsp:nvSpPr>
      <dsp:spPr>
        <a:xfrm rot="5400000">
          <a:off x="3793721" y="-923488"/>
          <a:ext cx="567370" cy="6932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После поездок в разные города местом для размещения радиолаборатории был выбран Нижний Новгород.</a:t>
          </a:r>
        </a:p>
      </dsp:txBody>
      <dsp:txXfrm rot="5400000">
        <a:off x="3793721" y="-923488"/>
        <a:ext cx="567370" cy="6932786"/>
      </dsp:txXfrm>
    </dsp:sp>
    <dsp:sp modelId="{E1ED0007-040E-49E3-84CA-CD21DBBC48B9}">
      <dsp:nvSpPr>
        <dsp:cNvPr id="0" name=""/>
        <dsp:cNvSpPr/>
      </dsp:nvSpPr>
      <dsp:spPr>
        <a:xfrm rot="5400000">
          <a:off x="-130931" y="3142709"/>
          <a:ext cx="872876" cy="611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30931" y="3142709"/>
        <a:ext cx="872876" cy="611013"/>
      </dsp:txXfrm>
    </dsp:sp>
    <dsp:sp modelId="{B7430DB3-C332-416A-8A52-4F6AD149D4D2}">
      <dsp:nvSpPr>
        <dsp:cNvPr id="0" name=""/>
        <dsp:cNvSpPr/>
      </dsp:nvSpPr>
      <dsp:spPr>
        <a:xfrm rot="5400000">
          <a:off x="3793721" y="-170930"/>
          <a:ext cx="567370" cy="6932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/>
            <a:t>Нижегородская радиовещательная станция открылась в здании радиолаборатории 22 декабря 1924 года.</a:t>
          </a:r>
        </a:p>
      </dsp:txBody>
      <dsp:txXfrm rot="5400000">
        <a:off x="3793721" y="-170930"/>
        <a:ext cx="567370" cy="69327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FC0D1F-2DA9-450C-AC26-D95EDB4BFC43}">
      <dsp:nvSpPr>
        <dsp:cNvPr id="0" name=""/>
        <dsp:cNvSpPr/>
      </dsp:nvSpPr>
      <dsp:spPr>
        <a:xfrm>
          <a:off x="199115" y="518"/>
          <a:ext cx="3058153" cy="16989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Нижегородская радиовещательная станция открылась в здании радиолаборатории 22 декабря 1924 года</a:t>
          </a:r>
        </a:p>
      </dsp:txBody>
      <dsp:txXfrm>
        <a:off x="199115" y="518"/>
        <a:ext cx="3058153" cy="1698973"/>
      </dsp:txXfrm>
    </dsp:sp>
    <dsp:sp modelId="{21B4C497-6E9C-46ED-B444-F7A6ECE326C2}">
      <dsp:nvSpPr>
        <dsp:cNvPr id="0" name=""/>
        <dsp:cNvSpPr/>
      </dsp:nvSpPr>
      <dsp:spPr>
        <a:xfrm rot="5400000">
          <a:off x="1409634" y="1741966"/>
          <a:ext cx="637115" cy="764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1409634" y="1741966"/>
        <a:ext cx="637115" cy="764538"/>
      </dsp:txXfrm>
    </dsp:sp>
    <dsp:sp modelId="{59345601-2338-4B05-8422-13B973E9E8A7}">
      <dsp:nvSpPr>
        <dsp:cNvPr id="0" name=""/>
        <dsp:cNvSpPr/>
      </dsp:nvSpPr>
      <dsp:spPr>
        <a:xfrm>
          <a:off x="199115" y="2548979"/>
          <a:ext cx="3058153" cy="16989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18 сентября 1925 года через Нижегородскую станцию впервые состоялась трансляция программы из Москвы</a:t>
          </a:r>
        </a:p>
      </dsp:txBody>
      <dsp:txXfrm>
        <a:off x="199115" y="2548979"/>
        <a:ext cx="3058153" cy="1698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2D4D1-F5AC-4C8A-AFB9-52A2F92AD6B4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6D5B5-E0DA-4808-A23C-B96550278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9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6D5B5-E0DA-4808-A23C-B96550278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CF38C35-7C25-4F81-A1B8-1881D43C90A3}" type="datetimeFigureOut">
              <a:rPr lang="ru-RU" smtClean="0"/>
              <a:pPr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91D04EF-4821-4E66-AFA4-4ECCCFC69F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>
                <a:latin typeface="+mn-lt"/>
              </a:rPr>
              <a:t>Нижегородская радиолаборатория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869160"/>
            <a:ext cx="6858000" cy="99060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Разработали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Студенты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Набоков Н. А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Михеев Д. А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Руководитель: Акимова Г. 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"/>
            <a:ext cx="750099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Самарский Государственный Университет путей сообщения. Филиал СамГУПС в Нижнем Новгороде</a:t>
            </a:r>
          </a:p>
          <a:p>
            <a:pPr algn="ctr"/>
            <a:endParaRPr lang="ru-RU" dirty="0" smtClean="0"/>
          </a:p>
          <a:p>
            <a:pPr algn="ctr"/>
            <a:endParaRPr lang="ru-RU" sz="1600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8000" dirty="0" smtClean="0">
                <a:solidFill>
                  <a:schemeClr val="bg1"/>
                </a:solidFill>
              </a:rPr>
              <a:t>105 ЛЕТ	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cb2417\Desktop\на работе\конференции\НРЛ 19 мая\100_2246_s (1) (1).jpg"/>
          <p:cNvPicPr/>
          <p:nvPr/>
        </p:nvPicPr>
        <p:blipFill>
          <a:blip r:embed="rId2" cstate="print"/>
          <a:srcRect l="17577" t="10973" r="67263" b="68618"/>
          <a:stretch>
            <a:fillRect/>
          </a:stretch>
        </p:blipFill>
        <p:spPr bwMode="auto">
          <a:xfrm>
            <a:off x="6786578" y="1142984"/>
            <a:ext cx="1071570" cy="10715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9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340768"/>
            <a:ext cx="4309864" cy="38862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Олег Владимирович Лосев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(1903 – 1942) - пионер полупроводниковой электроники, изобретатель «Кристадина». Время работы в НРЛ 1920 - 1928.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2" t="4784" r="7239" b="4535"/>
          <a:stretch/>
        </p:blipFill>
        <p:spPr bwMode="auto">
          <a:xfrm>
            <a:off x="955963" y="859584"/>
            <a:ext cx="3400013" cy="504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22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340768"/>
            <a:ext cx="3877816" cy="3886200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Владимир Васильевич Татаринов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(1878 – 1941) - выдающийся советский ученый. Радиофизик, автор трудов по теории и методам расчета коротковолновых направленных антенн. Время работы в НРЛ 1919 -1929.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56" t="12808" r="23577" b="39482"/>
          <a:stretch/>
        </p:blipFill>
        <p:spPr bwMode="auto">
          <a:xfrm>
            <a:off x="1115616" y="1216248"/>
            <a:ext cx="3312368" cy="414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77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85728"/>
            <a:ext cx="3557201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Награды НЛР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4605662" cy="415822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17 сентября 1922 </a:t>
            </a:r>
            <a:r>
              <a:rPr lang="ru-RU" sz="1800" dirty="0">
                <a:solidFill>
                  <a:schemeClr val="tx1"/>
                </a:solidFill>
              </a:rPr>
              <a:t>Нижегородская радиолаборатория была награждена орденом Трудового Красного Знамени РСФСР. </a:t>
            </a:r>
          </a:p>
          <a:p>
            <a:r>
              <a:rPr lang="ru-RU" sz="1800" dirty="0">
                <a:solidFill>
                  <a:schemeClr val="tx1"/>
                </a:solidFill>
              </a:rPr>
              <a:t>6 января 1928 года НРЛ была награждена 2-м орденом Трудового Красного Знамени. </a:t>
            </a:r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	Кроме нижегородской Радиолаборатории больше ни один коллектив или лицо за всю историю существования этого знака отличия не был награждён двумя орденами Трудового Красного Знамени РСФСР (Российской Советской Федеративной Социалистической Республики).</a:t>
            </a:r>
          </a:p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7" t="14779" r="65539" b="8306"/>
          <a:stretch/>
        </p:blipFill>
        <p:spPr bwMode="auto">
          <a:xfrm>
            <a:off x="5072066" y="1142984"/>
            <a:ext cx="3679188" cy="4128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01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3155"/>
            <a:ext cx="9144000" cy="7269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Завод  им</a:t>
            </a:r>
            <a:r>
              <a:rPr lang="en-US" sz="3600" b="1" dirty="0">
                <a:latin typeface="+mn-lt"/>
              </a:rPr>
              <a:t>. </a:t>
            </a:r>
            <a:r>
              <a:rPr lang="ru-RU" sz="3600" b="1" dirty="0">
                <a:latin typeface="+mn-lt"/>
              </a:rPr>
              <a:t>М</a:t>
            </a:r>
            <a:r>
              <a:rPr lang="en-US" sz="3600" b="1" dirty="0">
                <a:latin typeface="+mn-lt"/>
              </a:rPr>
              <a:t>. </a:t>
            </a:r>
            <a:r>
              <a:rPr lang="ru-RU" sz="3600" b="1" dirty="0">
                <a:latin typeface="+mn-lt"/>
              </a:rPr>
              <a:t>В</a:t>
            </a:r>
            <a:r>
              <a:rPr lang="en-US" sz="3600" b="1" dirty="0">
                <a:latin typeface="+mn-lt"/>
              </a:rPr>
              <a:t>.</a:t>
            </a:r>
            <a:r>
              <a:rPr lang="ru-RU" sz="3600" b="1" dirty="0">
                <a:latin typeface="+mn-lt"/>
              </a:rPr>
              <a:t> Фрунзе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285992"/>
            <a:ext cx="7143800" cy="394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196752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Центральная военно-индустриальная радиолаборатория (ЦВИРЛ), которая в 1939 году преобразована в Горьковский Государственный Союзный завод № 326 имени М. В. Фрунзе.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69592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221457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Улица Бонч-Бруевича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</a:t>
            </a:r>
            <a:r>
              <a:rPr lang="ru-RU" sz="3100" dirty="0" smtClean="0">
                <a:latin typeface="+mn-lt"/>
              </a:rPr>
              <a:t>находится в </a:t>
            </a:r>
            <a:r>
              <a:rPr lang="ru-RU" sz="3100" dirty="0" err="1" smtClean="0">
                <a:latin typeface="+mn-lt"/>
              </a:rPr>
              <a:t>Приокском</a:t>
            </a:r>
            <a:r>
              <a:rPr lang="ru-RU" sz="3100" dirty="0" smtClean="0">
                <a:latin typeface="+mn-lt"/>
              </a:rPr>
              <a:t> районе и выходит на проспект Гагарина.</a:t>
            </a:r>
            <a:br>
              <a:rPr lang="ru-RU" sz="3100" dirty="0" smtClean="0">
                <a:latin typeface="+mn-lt"/>
              </a:rPr>
            </a:br>
            <a:endParaRPr lang="ru-RU" sz="3100" b="1" dirty="0">
              <a:latin typeface="+mn-lt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-61" r="38752" b="57152"/>
          <a:stretch/>
        </p:blipFill>
        <p:spPr>
          <a:xfrm>
            <a:off x="642910" y="2143116"/>
            <a:ext cx="3286148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37099" b="57196"/>
          <a:stretch/>
        </p:blipFill>
        <p:spPr>
          <a:xfrm>
            <a:off x="3071802" y="4143380"/>
            <a:ext cx="335758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46" t="22854" r="24518" b="5839"/>
          <a:stretch/>
        </p:blipFill>
        <p:spPr>
          <a:xfrm>
            <a:off x="5357819" y="2089537"/>
            <a:ext cx="3071834" cy="230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7145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Улица Вологдина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располагается параллельно улице Бонч-Бруевича и также примыкает к проспекту Гагарина.</a:t>
            </a:r>
            <a:endParaRPr lang="ru-RU" sz="2800" b="1" dirty="0">
              <a:latin typeface="+mn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9872" b="10306"/>
          <a:stretch>
            <a:fillRect/>
          </a:stretch>
        </p:blipFill>
        <p:spPr>
          <a:xfrm>
            <a:off x="357158" y="2071678"/>
            <a:ext cx="3500462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071802" y="4143380"/>
            <a:ext cx="328614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6" r="6936"/>
          <a:stretch>
            <a:fillRect/>
          </a:stretch>
        </p:blipFill>
        <p:spPr>
          <a:xfrm>
            <a:off x="5000628" y="2071678"/>
            <a:ext cx="3418660" cy="2199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7859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Улица </a:t>
            </a:r>
            <a:r>
              <a:rPr lang="ru-RU" sz="3600" b="1" dirty="0" err="1" smtClean="0">
                <a:latin typeface="+mn-lt"/>
              </a:rPr>
              <a:t>Шорина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находится в Советском районе и примыкает к улице Бекетова недалеко от сквера имени 65 лет Победы.</a:t>
            </a:r>
            <a:endParaRPr lang="ru-RU" sz="2800" b="1" dirty="0">
              <a:latin typeface="+mn-lt"/>
            </a:endParaRPr>
          </a:p>
        </p:txBody>
      </p:sp>
      <p:pic>
        <p:nvPicPr>
          <p:cNvPr id="7" name="Рисунок 6" descr="C:\Users\Akimova\Desktop\НРЛ 18\НРЛ\Улица Шорина\NPy0OX4ZOy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85992"/>
            <a:ext cx="314327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158" r="28579" b="60586"/>
          <a:stretch/>
        </p:blipFill>
        <p:spPr>
          <a:xfrm>
            <a:off x="3143240" y="4214818"/>
            <a:ext cx="314327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86" r="11686"/>
          <a:stretch>
            <a:fillRect/>
          </a:stretch>
        </p:blipFill>
        <p:spPr>
          <a:xfrm>
            <a:off x="5500694" y="2357430"/>
            <a:ext cx="2988167" cy="2028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143932" cy="5143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1"/>
                </a:solidFill>
              </a:rPr>
              <a:t>Немного о музее НРЛ </a:t>
            </a:r>
          </a:p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		Сегодня в здании Нижегородской радиолаборатории, по адресу Нижний Новгород, Верхневолжская </a:t>
            </a:r>
            <a:r>
              <a:rPr lang="ru-RU" dirty="0" smtClean="0">
                <a:solidFill>
                  <a:schemeClr val="tx1"/>
                </a:solidFill>
              </a:rPr>
              <a:t>набережная, д. 5</a:t>
            </a:r>
            <a:r>
              <a:rPr lang="ru-RU" dirty="0" smtClean="0">
                <a:solidFill>
                  <a:schemeClr val="tx1"/>
                </a:solidFill>
              </a:rPr>
              <a:t>  работает музей.  Экспозиции музея посвящены инженерным достижениям сотрудников Нижегородской </a:t>
            </a:r>
            <a:r>
              <a:rPr lang="ru-RU" dirty="0" smtClean="0">
                <a:solidFill>
                  <a:schemeClr val="tx1"/>
                </a:solidFill>
              </a:rPr>
              <a:t>радиолаборатории </a:t>
            </a:r>
            <a:r>
              <a:rPr lang="ru-RU" dirty="0" smtClean="0">
                <a:solidFill>
                  <a:schemeClr val="tx1"/>
                </a:solidFill>
              </a:rPr>
              <a:t>и истории </a:t>
            </a:r>
            <a:r>
              <a:rPr lang="ru-RU" dirty="0" smtClean="0">
                <a:solidFill>
                  <a:schemeClr val="tx1"/>
                </a:solidFill>
              </a:rPr>
              <a:t>радиотехники.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b2417\Desktop\на работе\конференции\СамгУПС  20 апреля\НРЛ\НРЛ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08" r="21771"/>
          <a:stretch>
            <a:fillRect/>
          </a:stretch>
        </p:blipFill>
        <p:spPr bwMode="auto">
          <a:xfrm>
            <a:off x="1000100" y="1428736"/>
            <a:ext cx="2357454" cy="243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64307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Музей нижегородской радиолаборатории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3077" name="Picture 5" descr="C:\Users\cb2417\Desktop\на работе\конференции\СамгУПС  20 апреля\НРЛ\НРЛ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71876"/>
            <a:ext cx="2928958" cy="2540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cb2417\Desktop\на работе\конференции\СамгУПС  21 апреля\НРЛ\НРЛ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571612"/>
            <a:ext cx="331664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48680"/>
            <a:ext cx="6781800" cy="66409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История создания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05533410"/>
              </p:ext>
            </p:extLst>
          </p:nvPr>
        </p:nvGraphicFramePr>
        <p:xfrm>
          <a:off x="827584" y="198884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653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12" y="0"/>
            <a:ext cx="8928992" cy="227687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Первый советский научно-исследовательский центр в области радиотехники. С 1924 года — 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Нижегородская радиолаборатория имени В. И. Ленина. 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76"/>
          <a:stretch/>
        </p:blipFill>
        <p:spPr bwMode="auto">
          <a:xfrm>
            <a:off x="357158" y="1916832"/>
            <a:ext cx="8358246" cy="470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28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16"/>
            <a:ext cx="8352928" cy="16002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Нижегородская радиовещательная станция. Первые трансляции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2167372"/>
              </p:ext>
            </p:extLst>
          </p:nvPr>
        </p:nvGraphicFramePr>
        <p:xfrm>
          <a:off x="467544" y="1772816"/>
          <a:ext cx="345638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28802"/>
            <a:ext cx="4770107" cy="3853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52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713" y="692696"/>
            <a:ext cx="9265568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Коллектив нижегородской радиолаборатории</a:t>
            </a:r>
            <a:r>
              <a:rPr lang="ru-RU" sz="2800" b="1" dirty="0">
                <a:latin typeface="+mn-lt"/>
              </a:rPr>
              <a:t/>
            </a:r>
            <a:br>
              <a:rPr lang="ru-RU" sz="2800" b="1" dirty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pic>
        <p:nvPicPr>
          <p:cNvPr id="1027" name="Picture 3" descr="C:\Users\cb2417\Desktop\на работе\конференции\СамгУПС  20 апреля\НРЛ\НРЛ1.jpg"/>
          <p:cNvPicPr>
            <a:picLocks noChangeAspect="1" noChangeArrowheads="1"/>
          </p:cNvPicPr>
          <p:nvPr/>
        </p:nvPicPr>
        <p:blipFill rotWithShape="1">
          <a:blip r:embed="rId2" cstate="print"/>
          <a:srcRect r="10354" b="2463"/>
          <a:stretch/>
        </p:blipFill>
        <p:spPr bwMode="auto">
          <a:xfrm>
            <a:off x="1071538" y="1785926"/>
            <a:ext cx="6896434" cy="440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117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-171400"/>
            <a:ext cx="6781800" cy="122413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Выдающиеся умы НРЛ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268760"/>
            <a:ext cx="3888432" cy="4680520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Михаил Александрович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Бонч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Бруевич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(1888-1940) - радиотехник, основатель отечественной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радиоламповой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промышленности. Второй начальник Нижегородской радиолаборатории 1919 – 1925.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2096"/>
            <a:ext cx="3528392" cy="3742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95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268760"/>
            <a:ext cx="4381872" cy="3886200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Владимир Константинович Лебединский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(1868 – 1937) - радиотехник и физик, одним из первых стал исследовать короткие волны. Время работы в НРЛ 1918-1925.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3096344" cy="533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44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1160" y="1405880"/>
            <a:ext cx="3805808" cy="3886200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Владимир Михайлович Лещинский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(1887 – 1919) - инженер, начальник военной Тверской приемной радиостанции. Первый начальник Нижегородской радиолаборатории 1918-1919.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05880"/>
            <a:ext cx="3240360" cy="4459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97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908720"/>
            <a:ext cx="3877816" cy="4975448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Валентин Петрович Вологдин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(1881 – 1953) - Доктор технических наук, инженер. Время работы в НРЛ 1918-1923.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600400" cy="5136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67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522</TotalTime>
  <Words>374</Words>
  <Application>Microsoft Office PowerPoint</Application>
  <PresentationFormat>Экран (4:3)</PresentationFormat>
  <Paragraphs>54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NewsPrint</vt:lpstr>
      <vt:lpstr>Нижегородская радиолаборатория</vt:lpstr>
      <vt:lpstr>История создания</vt:lpstr>
      <vt:lpstr>Слайд 3</vt:lpstr>
      <vt:lpstr>Нижегородская радиовещательная станция. Первые трансляции</vt:lpstr>
      <vt:lpstr>Коллектив нижегородской радиолаборатории </vt:lpstr>
      <vt:lpstr>Выдающиеся умы НРЛ</vt:lpstr>
      <vt:lpstr>Слайд 7</vt:lpstr>
      <vt:lpstr>Слайд 8</vt:lpstr>
      <vt:lpstr>Слайд 9</vt:lpstr>
      <vt:lpstr>Слайд 10</vt:lpstr>
      <vt:lpstr>Слайд 11</vt:lpstr>
      <vt:lpstr>Награды НЛР</vt:lpstr>
      <vt:lpstr>Завод  им. М. В. Фрунзе</vt:lpstr>
      <vt:lpstr>Улица Бонч-Бруевича  находится в Приокском районе и выходит на проспект Гагарина. </vt:lpstr>
      <vt:lpstr>Улица Вологдина  располагается параллельно улице Бонч-Бруевича и также примыкает к проспекту Гагарина.</vt:lpstr>
      <vt:lpstr>Улица Шорина  находится в Советском районе и примыкает к улице Бекетова недалеко от сквера имени 65 лет Победы.</vt:lpstr>
      <vt:lpstr>Слайд 17</vt:lpstr>
      <vt:lpstr>Музей нижегородской радиолаборатории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Юбилей радиолабора</dc:title>
  <dc:creator>Пользователь</dc:creator>
  <cp:lastModifiedBy>cb2417</cp:lastModifiedBy>
  <cp:revision>56</cp:revision>
  <dcterms:created xsi:type="dcterms:W3CDTF">2023-04-02T15:38:00Z</dcterms:created>
  <dcterms:modified xsi:type="dcterms:W3CDTF">2023-06-07T12:17:44Z</dcterms:modified>
</cp:coreProperties>
</file>