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6" r:id="rId4"/>
    <p:sldId id="275" r:id="rId5"/>
    <p:sldId id="259" r:id="rId6"/>
    <p:sldId id="260" r:id="rId7"/>
    <p:sldId id="261" r:id="rId8"/>
    <p:sldId id="263" r:id="rId9"/>
    <p:sldId id="272" r:id="rId10"/>
    <p:sldId id="274" r:id="rId11"/>
    <p:sldId id="265" r:id="rId12"/>
    <p:sldId id="267" r:id="rId13"/>
    <p:sldId id="268" r:id="rId14"/>
    <p:sldId id="280" r:id="rId15"/>
    <p:sldId id="273" r:id="rId16"/>
    <p:sldId id="278" r:id="rId17"/>
    <p:sldId id="279" r:id="rId18"/>
    <p:sldId id="27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5FF3C-DED3-4DF1-A85D-AAF35FB577C2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9FA6B-4CB3-4637-A95A-A66279504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137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9FA6B-4CB3-4637-A95A-A662795047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30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9FA6B-4CB3-4637-A95A-A6627950474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364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9FA6B-4CB3-4637-A95A-A6627950474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08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9FA6B-4CB3-4637-A95A-A6627950474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895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9FA6B-4CB3-4637-A95A-A6627950474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196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9FA6B-4CB3-4637-A95A-A662795047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558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9FA6B-4CB3-4637-A95A-A6627950474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829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9FA6B-4CB3-4637-A95A-A6627950474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536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9FA6B-4CB3-4637-A95A-A6627950474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593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9FA6B-4CB3-4637-A95A-A6627950474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551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9FA6B-4CB3-4637-A95A-A6627950474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33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9FA6B-4CB3-4637-A95A-A6627950474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154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9FA6B-4CB3-4637-A95A-A6627950474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52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E8B7C-90C7-4CB4-A5B8-C5B968D33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7CB636-9E9C-4BD6-A375-E7DA51417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D76F28-034F-4FC1-B957-C0EB4B804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1BEB-DACB-4FC8-992B-7CF1C2A3B7F7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CC477D-9CF8-4497-BEA1-CBA5B7CE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C9654D-ACAB-4C64-84A5-D5128E98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EC93-8106-41FB-BF05-FD66FE8FB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3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27662-F637-40B3-A0D5-5055E3CE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705756-16C0-4A00-9D33-BF61BA926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537B6A-1CEA-489B-952B-91329D065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1BEB-DACB-4FC8-992B-7CF1C2A3B7F7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A43BF7-6BB0-48A4-84F4-24070BA5F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A91A25-CEE5-4E52-B575-0E5B84D95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EC93-8106-41FB-BF05-FD66FE8FB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97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B605B5-1041-472C-AFA1-F374422D38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1368D1-2788-4BEE-8396-3B07FB59E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344F1-A271-4F4C-A2F9-0F5308D24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1BEB-DACB-4FC8-992B-7CF1C2A3B7F7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932031-CFBC-42E4-AB9D-4F44AA40C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9A3D2-A1A3-49D6-B775-0961BB99A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EC93-8106-41FB-BF05-FD66FE8FB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7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431ED-227E-414C-884C-A42636C4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47C3CB-666E-4691-BC66-39C130CB1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D444FB-7B7F-4B07-ACD4-E9F94F0D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1BEB-DACB-4FC8-992B-7CF1C2A3B7F7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59D3C4-2C43-4EE4-A362-2E64FC0A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31910-507E-4284-8DC8-83284012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EC93-8106-41FB-BF05-FD66FE8FB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89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D0DC6-BB66-4C94-8766-6DC2EA627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C1F959-AC7E-4F36-8D25-6036137A2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82653-CA23-4841-AD27-460E687E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1BEB-DACB-4FC8-992B-7CF1C2A3B7F7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C5292E-840F-4EEC-8BB7-1F94DA2F3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343BD5-D5FA-4D41-844C-C2ADF32AE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EC93-8106-41FB-BF05-FD66FE8FB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8D9A6-0343-4A44-BF79-D18ED071E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6D2651-DCE1-4E56-94C2-00203A78F4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B0E034-391C-47F8-BBDE-5876F6C11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ED70BC-0329-4DEF-AE10-5F5849A0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1BEB-DACB-4FC8-992B-7CF1C2A3B7F7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32C76D-A533-4548-9289-98E04CA56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35BD62-FDAF-49D7-8801-E94EC3D44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EC93-8106-41FB-BF05-FD66FE8FB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AE59F-523D-4E4C-B1A9-34DA9FD16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FC20E8-0373-4138-9504-88BBC1027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FC5F49-2ABE-4B80-850C-E11C24350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6C0864-1E53-4F8F-A3F5-3C4BBBEDA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A288A6-38C1-4996-9CC6-F4FA0A51A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4787CB-A53D-497E-BEE6-DC4819CA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1BEB-DACB-4FC8-992B-7CF1C2A3B7F7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59C770-DEE9-44C2-AE09-760C3D1E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D6D5-B259-492F-ADB9-08E75F982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EC93-8106-41FB-BF05-FD66FE8FB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2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0BBA5-7F8B-4E42-9261-51028DE0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E13F0B-F7D6-423E-9C45-550EC0105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1BEB-DACB-4FC8-992B-7CF1C2A3B7F7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667933-EE36-4F01-811E-03B032C6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93B64B-1420-4B3D-9697-9D718B8A8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EC93-8106-41FB-BF05-FD66FE8FB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5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35AC87D-39C5-429D-8684-F92032C5A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1BEB-DACB-4FC8-992B-7CF1C2A3B7F7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61F13A5-8149-4987-9440-FCF2C479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20A9F9-B24F-4AA3-8C5C-A26CEECD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EC93-8106-41FB-BF05-FD66FE8FB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3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1043F-56E8-4DA4-AE73-4B6BD3D0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776579-4378-4792-860B-ECD9B8F62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385A66-4B75-4451-9110-F4B2DCF14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AAE2C0-BB8B-4165-8DC3-2A3D5C509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1BEB-DACB-4FC8-992B-7CF1C2A3B7F7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68CA96-6CB8-4861-A630-825ABFAA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4671C7-5503-4FC4-8F9C-CF14E7D97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EC93-8106-41FB-BF05-FD66FE8FB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1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99B45-2CC0-4B6A-8778-6D799B66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897095-C0EE-48B0-AAF7-A4A3C420A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BBEF-1C4D-494F-A7DA-86F2053A9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E53F60-D765-4A16-BAE7-03C01FE77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1BEB-DACB-4FC8-992B-7CF1C2A3B7F7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B1F9EB-6412-4343-9EE1-BFA32461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E3385E-7F8C-4DBE-AD50-6A37AE410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EC93-8106-41FB-BF05-FD66FE8FB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4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E0D00-A786-409F-8000-F2F95C839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3EA388-D58F-49B9-B27B-6268E2A7B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9E7159-FA8D-4AB7-89B6-F025E153C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A1BEB-DACB-4FC8-992B-7CF1C2A3B7F7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B74067-16EB-44E2-AE96-3FE136D48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2BE4C5-C49C-4CAB-BA90-E97E1861F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6EC93-8106-41FB-BF05-FD66FE8FB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0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-6858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419100" y="1844040"/>
            <a:ext cx="11323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«Народное единство – от прошлого к настоящему»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9F0A6-A3E7-4F20-9E3F-461B4BBDCBC2}"/>
              </a:ext>
            </a:extLst>
          </p:cNvPr>
          <p:cNvSpPr txBox="1"/>
          <p:nvPr/>
        </p:nvSpPr>
        <p:spPr>
          <a:xfrm>
            <a:off x="2270760" y="167640"/>
            <a:ext cx="7299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Нижегородский радиотехнический колледж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427899-2D21-4DDB-B135-09B828324423}"/>
              </a:ext>
            </a:extLst>
          </p:cNvPr>
          <p:cNvSpPr txBox="1"/>
          <p:nvPr/>
        </p:nvSpPr>
        <p:spPr>
          <a:xfrm>
            <a:off x="1828800" y="1005840"/>
            <a:ext cx="826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Исследовательская работа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DB7FB-A0A1-4ED6-A6B4-796B0A83AFC2}"/>
              </a:ext>
            </a:extLst>
          </p:cNvPr>
          <p:cNvSpPr txBox="1"/>
          <p:nvPr/>
        </p:nvSpPr>
        <p:spPr>
          <a:xfrm>
            <a:off x="624840" y="4507944"/>
            <a:ext cx="1066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Выполнил: обучающийся гр.2РА-21-1УП Ерохин Александр Антонович</a:t>
            </a:r>
          </a:p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Руководитель: преподаватель Дмитриева Лариса Ивановна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2661B-BC32-47A2-9DA8-38C2D202B6B1}"/>
              </a:ext>
            </a:extLst>
          </p:cNvPr>
          <p:cNvSpPr txBox="1"/>
          <p:nvPr/>
        </p:nvSpPr>
        <p:spPr>
          <a:xfrm>
            <a:off x="3779520" y="5828526"/>
            <a:ext cx="399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Нижний Новгород</a:t>
            </a:r>
          </a:p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2023 г.</a:t>
            </a:r>
          </a:p>
        </p:txBody>
      </p:sp>
    </p:spTree>
    <p:extLst>
      <p:ext uri="{BB962C8B-B14F-4D97-AF65-F5344CB8AC3E}">
        <p14:creationId xmlns:p14="http://schemas.microsoft.com/office/powerpoint/2010/main" val="22527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1005840" y="153875"/>
            <a:ext cx="10393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Второе народное ополчение 1612г.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FEB7AE-E69C-40B3-9626-B56700E692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20" t="3797" r="304" b="554"/>
          <a:stretch/>
        </p:blipFill>
        <p:spPr>
          <a:xfrm>
            <a:off x="2166424" y="1199535"/>
            <a:ext cx="7385153" cy="5215333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276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914400" y="148551"/>
            <a:ext cx="10698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Изгнание поляков из Москвы</a:t>
            </a:r>
          </a:p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(4 ноября 1612 г.)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817845-401B-4A3F-AF2C-DF5821C6A7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66"/>
          <a:stretch/>
        </p:blipFill>
        <p:spPr>
          <a:xfrm>
            <a:off x="2011044" y="1620541"/>
            <a:ext cx="8169912" cy="4977157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96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746760" y="48257"/>
            <a:ext cx="1069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Органы местного самоуправления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7C0944-F338-4782-8303-8B6A8F23D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58" y="5229595"/>
            <a:ext cx="4163929" cy="15241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8B5341-C49D-4B65-A453-3E69B208E16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44077" y="3905518"/>
            <a:ext cx="4163929" cy="15241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F7B4EA-FAC3-4454-B30F-366C30FAA3A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49883" y="2581441"/>
            <a:ext cx="4163929" cy="15241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A194E8-26F5-4411-85C0-5B2D5A59E7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738513" y="4281276"/>
            <a:ext cx="4163929" cy="1524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4F52FE-A1AD-4392-9842-61BAD09EFE9C}"/>
              </a:ext>
            </a:extLst>
          </p:cNvPr>
          <p:cNvSpPr txBox="1"/>
          <p:nvPr/>
        </p:nvSpPr>
        <p:spPr>
          <a:xfrm>
            <a:off x="7905351" y="2713828"/>
            <a:ext cx="3931920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Исполнительные органы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667BA-E6AB-4E4E-97C7-84F5B499E8E9}"/>
              </a:ext>
            </a:extLst>
          </p:cNvPr>
          <p:cNvSpPr txBox="1"/>
          <p:nvPr/>
        </p:nvSpPr>
        <p:spPr>
          <a:xfrm>
            <a:off x="7883293" y="5029540"/>
            <a:ext cx="4163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Местные администрации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A381BF-703E-4EC2-A91A-6432FF3D4786}"/>
              </a:ext>
            </a:extLst>
          </p:cNvPr>
          <p:cNvSpPr txBox="1"/>
          <p:nvPr/>
        </p:nvSpPr>
        <p:spPr>
          <a:xfrm>
            <a:off x="2898906" y="1191738"/>
            <a:ext cx="4163929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Представительные органы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F4A2C2-81AC-452B-8797-80B1762D0E22}"/>
              </a:ext>
            </a:extLst>
          </p:cNvPr>
          <p:cNvSpPr txBox="1"/>
          <p:nvPr/>
        </p:nvSpPr>
        <p:spPr>
          <a:xfrm>
            <a:off x="4346706" y="3173858"/>
            <a:ext cx="126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Дума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F2D557-986F-447D-9ABA-F0822BC1CE87}"/>
              </a:ext>
            </a:extLst>
          </p:cNvPr>
          <p:cNvSpPr txBox="1"/>
          <p:nvPr/>
        </p:nvSpPr>
        <p:spPr>
          <a:xfrm>
            <a:off x="2092892" y="4630737"/>
            <a:ext cx="346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Земское собрание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DBED2D-7358-4910-87F4-457C46E29E3F}"/>
              </a:ext>
            </a:extLst>
          </p:cNvPr>
          <p:cNvSpPr txBox="1"/>
          <p:nvPr/>
        </p:nvSpPr>
        <p:spPr>
          <a:xfrm>
            <a:off x="1280159" y="5991661"/>
            <a:ext cx="2423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Сельсовет</a:t>
            </a:r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9E06C25D-9805-4960-8273-D7B22A708685}"/>
              </a:ext>
            </a:extLst>
          </p:cNvPr>
          <p:cNvSpPr/>
          <p:nvPr/>
        </p:nvSpPr>
        <p:spPr>
          <a:xfrm flipH="1">
            <a:off x="4819252" y="2167672"/>
            <a:ext cx="225190" cy="443061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87F3B44E-9D7B-4659-A4F8-791876865DA5}"/>
              </a:ext>
            </a:extLst>
          </p:cNvPr>
          <p:cNvSpPr/>
          <p:nvPr/>
        </p:nvSpPr>
        <p:spPr>
          <a:xfrm flipH="1">
            <a:off x="9688428" y="3667935"/>
            <a:ext cx="232811" cy="613341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29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0" y="318370"/>
            <a:ext cx="11628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Танковый батальон «Кузьма Минин»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F4A2C2-81AC-452B-8797-80B1762D0E22}"/>
              </a:ext>
            </a:extLst>
          </p:cNvPr>
          <p:cNvSpPr txBox="1"/>
          <p:nvPr/>
        </p:nvSpPr>
        <p:spPr>
          <a:xfrm>
            <a:off x="4077501" y="2915233"/>
            <a:ext cx="126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Дума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F26AC3-5F87-42FC-82C9-8F54D1D23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0" y="1344626"/>
            <a:ext cx="8145780" cy="5425089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856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0" y="148918"/>
            <a:ext cx="11628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Всё для фронта, всё для победы!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F4A2C2-81AC-452B-8797-80B1762D0E22}"/>
              </a:ext>
            </a:extLst>
          </p:cNvPr>
          <p:cNvSpPr txBox="1"/>
          <p:nvPr/>
        </p:nvSpPr>
        <p:spPr>
          <a:xfrm>
            <a:off x="4077501" y="2915233"/>
            <a:ext cx="126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Дума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1E7DBF-AC87-431A-89D1-EE4C9B69A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070" y="1005722"/>
            <a:ext cx="5074526" cy="343648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1BEFF4-224E-478B-8046-D0E34C313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152" y="3497580"/>
            <a:ext cx="4904300" cy="3216051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FA8DD8-656B-4119-9ECC-24E51190D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04" y="1581580"/>
            <a:ext cx="5074527" cy="3389891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47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137160" y="152859"/>
            <a:ext cx="11628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Всё для фронта, всё для победы!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F4A2C2-81AC-452B-8797-80B1762D0E22}"/>
              </a:ext>
            </a:extLst>
          </p:cNvPr>
          <p:cNvSpPr txBox="1"/>
          <p:nvPr/>
        </p:nvSpPr>
        <p:spPr>
          <a:xfrm>
            <a:off x="4077501" y="2915233"/>
            <a:ext cx="126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Дума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91E8DA-4244-4F80-A5FB-9CF8E3FD8B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632" b="15784"/>
          <a:stretch/>
        </p:blipFill>
        <p:spPr>
          <a:xfrm>
            <a:off x="441960" y="1201400"/>
            <a:ext cx="11323320" cy="423928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CF9C32-BB82-4ED2-B27E-ADE27B9C706E}"/>
              </a:ext>
            </a:extLst>
          </p:cNvPr>
          <p:cNvSpPr txBox="1"/>
          <p:nvPr/>
        </p:nvSpPr>
        <p:spPr>
          <a:xfrm>
            <a:off x="0" y="5781335"/>
            <a:ext cx="1219200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Система противовоздушной обороны С-400 «Триумф» </a:t>
            </a:r>
            <a:r>
              <a:rPr lang="ru-RU" sz="280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(концерн «Антей»)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05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137160" y="152859"/>
            <a:ext cx="11628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Всё для фронта, всё для победы!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F4A2C2-81AC-452B-8797-80B1762D0E22}"/>
              </a:ext>
            </a:extLst>
          </p:cNvPr>
          <p:cNvSpPr txBox="1"/>
          <p:nvPr/>
        </p:nvSpPr>
        <p:spPr>
          <a:xfrm>
            <a:off x="4077501" y="2915233"/>
            <a:ext cx="126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Дума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F9C32-BB82-4ED2-B27E-ADE27B9C706E}"/>
              </a:ext>
            </a:extLst>
          </p:cNvPr>
          <p:cNvSpPr txBox="1"/>
          <p:nvPr/>
        </p:nvSpPr>
        <p:spPr>
          <a:xfrm>
            <a:off x="0" y="5405795"/>
            <a:ext cx="121920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Колесные бронетранспортеры и легкие бронированные машины «Тигр» (Арзамасский машиностроительный завод»)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FC1E3F-8FBE-432E-A989-A16780EE18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06" t="10888" r="5328" b="10667"/>
          <a:stretch/>
        </p:blipFill>
        <p:spPr>
          <a:xfrm>
            <a:off x="437804" y="1554535"/>
            <a:ext cx="5295529" cy="318306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416D28-187A-4F40-9593-B2717218CB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51" t="14780" r="11858" b="5555"/>
          <a:stretch/>
        </p:blipFill>
        <p:spPr>
          <a:xfrm>
            <a:off x="6925639" y="1554535"/>
            <a:ext cx="4634871" cy="318306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893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137160" y="152859"/>
            <a:ext cx="11628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Всё для фронта, всё для победы!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F4A2C2-81AC-452B-8797-80B1762D0E22}"/>
              </a:ext>
            </a:extLst>
          </p:cNvPr>
          <p:cNvSpPr txBox="1"/>
          <p:nvPr/>
        </p:nvSpPr>
        <p:spPr>
          <a:xfrm>
            <a:off x="4077501" y="2915233"/>
            <a:ext cx="126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Дума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F9C32-BB82-4ED2-B27E-ADE27B9C706E}"/>
              </a:ext>
            </a:extLst>
          </p:cNvPr>
          <p:cNvSpPr txBox="1"/>
          <p:nvPr/>
        </p:nvSpPr>
        <p:spPr>
          <a:xfrm>
            <a:off x="0" y="5546286"/>
            <a:ext cx="1219200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Фугасные бомбы и артиллерийские снаряды (Дзержинский завод им. Свердлова)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3E89FF-AB27-4647-BD00-60326AFB7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52" y="1307626"/>
            <a:ext cx="6324928" cy="2528776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0A595D-54C3-4DBE-AC8C-CDFECC388A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67" t="58889" r="2741"/>
          <a:stretch/>
        </p:blipFill>
        <p:spPr>
          <a:xfrm>
            <a:off x="6842432" y="3146065"/>
            <a:ext cx="4761353" cy="1905454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7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281940" y="2965418"/>
            <a:ext cx="11628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5695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16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2049780" y="122795"/>
            <a:ext cx="7825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Цель работы – </a:t>
            </a:r>
          </a:p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проследить преемственность деятельности органов местного самоуправления Нижегородского региона</a:t>
            </a:r>
            <a:endParaRPr lang="ru-RU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20AC81-72B1-4BA5-92C9-6FD6C4567EB5}"/>
              </a:ext>
            </a:extLst>
          </p:cNvPr>
          <p:cNvSpPr txBox="1"/>
          <p:nvPr/>
        </p:nvSpPr>
        <p:spPr>
          <a:xfrm>
            <a:off x="1836420" y="4216371"/>
            <a:ext cx="8519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демонстрация героизма и сплоченности русского народа в минуту смертельной опасности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773799-D7AB-4C58-9EB5-809E40CCC488}"/>
              </a:ext>
            </a:extLst>
          </p:cNvPr>
          <p:cNvSpPr txBox="1"/>
          <p:nvPr/>
        </p:nvSpPr>
        <p:spPr>
          <a:xfrm>
            <a:off x="2049780" y="3154468"/>
            <a:ext cx="7825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Актуальность работы -</a:t>
            </a:r>
          </a:p>
        </p:txBody>
      </p:sp>
    </p:spTree>
    <p:extLst>
      <p:ext uri="{BB962C8B-B14F-4D97-AF65-F5344CB8AC3E}">
        <p14:creationId xmlns:p14="http://schemas.microsoft.com/office/powerpoint/2010/main" val="12237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4E76BF-1C41-4E65-A1D2-DCDA6FAE4C09}"/>
              </a:ext>
            </a:extLst>
          </p:cNvPr>
          <p:cNvSpPr txBox="1"/>
          <p:nvPr/>
        </p:nvSpPr>
        <p:spPr>
          <a:xfrm>
            <a:off x="3288103" y="750522"/>
            <a:ext cx="536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Задачи работы: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769C70-2BE6-4C70-B9B8-DFB5A34FE995}"/>
              </a:ext>
            </a:extLst>
          </p:cNvPr>
          <p:cNvSpPr txBox="1"/>
          <p:nvPr/>
        </p:nvSpPr>
        <p:spPr>
          <a:xfrm>
            <a:off x="760828" y="1978808"/>
            <a:ext cx="11186160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ru-RU" sz="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514350" indent="-514350" algn="just">
              <a:buAutoNum type="arabicParenR"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дать характеристику роли  Кузьмы Минина в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период  формирования Нижегородского ополчения; </a:t>
            </a: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2) определить преемственность органов местного самоуправления  Нижегородского региона 17 и 21 веков</a:t>
            </a:r>
          </a:p>
        </p:txBody>
      </p:sp>
    </p:spTree>
    <p:extLst>
      <p:ext uri="{BB962C8B-B14F-4D97-AF65-F5344CB8AC3E}">
        <p14:creationId xmlns:p14="http://schemas.microsoft.com/office/powerpoint/2010/main" val="4593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1432561" y="450354"/>
            <a:ext cx="9928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Выборы в Древней Греции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66060E-299E-4C7B-9AC0-4DE404878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323" y="1509629"/>
            <a:ext cx="7343354" cy="4898017"/>
          </a:xfrm>
          <a:prstGeom prst="rect">
            <a:avLst/>
          </a:prstGeom>
          <a:ln w="57150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4188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3789045" y="351389"/>
            <a:ext cx="4613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Земская изба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245A6F-BF9D-4916-A3FC-3147E54B0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520" y="1059275"/>
            <a:ext cx="8442960" cy="5297957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287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1005840" y="222455"/>
            <a:ext cx="10393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Книга Валерия Шамшурина </a:t>
            </a:r>
          </a:p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«Набат над Волгой»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CE39CB-108D-46E3-8EA6-C6BEC4A5F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6260" y="1768349"/>
            <a:ext cx="3886200" cy="4961811"/>
          </a:xfrm>
          <a:prstGeom prst="rect">
            <a:avLst/>
          </a:prstGeom>
          <a:ln w="57150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59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1005840" y="222455"/>
            <a:ext cx="10393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Первое народное ополчение (1611г.)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979185-91AB-45F8-A9A9-6DFA617B3A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0" t="41237" r="65695" b="19067"/>
          <a:stretch/>
        </p:blipFill>
        <p:spPr>
          <a:xfrm>
            <a:off x="3569969" y="1601095"/>
            <a:ext cx="5265420" cy="5034450"/>
          </a:xfrm>
          <a:prstGeom prst="rect">
            <a:avLst/>
          </a:prstGeom>
          <a:ln w="57150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213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1005840" y="153875"/>
            <a:ext cx="10393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Картина Константина Маковского «Воззвание Минина»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8CC5FC-BE50-429E-B63D-E635E70636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0" t="6217" r="41200" b="8617"/>
          <a:stretch/>
        </p:blipFill>
        <p:spPr>
          <a:xfrm>
            <a:off x="3891914" y="1477314"/>
            <a:ext cx="4621530" cy="5214853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7935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65956AD-D56B-41AC-A102-1C50178D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"/>
            <a:ext cx="1219200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BF11E-A1D1-4A60-9642-B45FA710919E}"/>
              </a:ext>
            </a:extLst>
          </p:cNvPr>
          <p:cNvSpPr txBox="1"/>
          <p:nvPr/>
        </p:nvSpPr>
        <p:spPr>
          <a:xfrm>
            <a:off x="1005840" y="153875"/>
            <a:ext cx="10393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Дмитрий Пожарский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A76BB4-CB8B-4D6B-AF2F-4F3325CBBB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33" r="32934"/>
          <a:stretch/>
        </p:blipFill>
        <p:spPr>
          <a:xfrm>
            <a:off x="3589557" y="1084216"/>
            <a:ext cx="5012886" cy="5408725"/>
          </a:xfrm>
          <a:prstGeom prst="rect">
            <a:avLst/>
          </a:prstGeom>
          <a:ln w="57150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173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240</Words>
  <Application>Microsoft Office PowerPoint</Application>
  <PresentationFormat>Широкоэкранный</PresentationFormat>
  <Paragraphs>61</Paragraphs>
  <Slides>18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50</cp:revision>
  <dcterms:created xsi:type="dcterms:W3CDTF">2023-02-26T17:06:18Z</dcterms:created>
  <dcterms:modified xsi:type="dcterms:W3CDTF">2023-05-08T05:54:04Z</dcterms:modified>
</cp:coreProperties>
</file>