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5" r:id="rId4"/>
    <p:sldId id="266" r:id="rId5"/>
    <p:sldId id="263" r:id="rId6"/>
    <p:sldId id="269" r:id="rId7"/>
    <p:sldId id="272" r:id="rId8"/>
    <p:sldId id="267" r:id="rId9"/>
    <p:sldId id="271" r:id="rId10"/>
    <p:sldId id="268" r:id="rId11"/>
    <p:sldId id="270" r:id="rId12"/>
    <p:sldId id="262" r:id="rId13"/>
    <p:sldId id="261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ина Милютова" userId="690e1a15927b9555" providerId="LiveId" clId="{DBD11A74-7B53-4566-B1B1-A17544CBE1A4}"/>
    <pc:docChg chg="undo custSel addSld modSld sldOrd">
      <pc:chgData name="Нина Милютова" userId="690e1a15927b9555" providerId="LiveId" clId="{DBD11A74-7B53-4566-B1B1-A17544CBE1A4}" dt="2023-04-27T08:29:57.001" v="1119" actId="14100"/>
      <pc:docMkLst>
        <pc:docMk/>
      </pc:docMkLst>
      <pc:sldChg chg="modSp mod">
        <pc:chgData name="Нина Милютова" userId="690e1a15927b9555" providerId="LiveId" clId="{DBD11A74-7B53-4566-B1B1-A17544CBE1A4}" dt="2023-04-27T08:27:22.736" v="1096" actId="14100"/>
        <pc:sldMkLst>
          <pc:docMk/>
          <pc:sldMk cId="0" sldId="256"/>
        </pc:sldMkLst>
        <pc:spChg chg="mod">
          <ac:chgData name="Нина Милютова" userId="690e1a15927b9555" providerId="LiveId" clId="{DBD11A74-7B53-4566-B1B1-A17544CBE1A4}" dt="2023-04-27T08:27:22.736" v="1096" actId="14100"/>
          <ac:spMkLst>
            <pc:docMk/>
            <pc:sldMk cId="0" sldId="256"/>
            <ac:spMk id="3" creationId="{00000000-0000-0000-0000-000000000000}"/>
          </ac:spMkLst>
        </pc:spChg>
      </pc:sldChg>
      <pc:sldChg chg="addSp delSp modSp mod">
        <pc:chgData name="Нина Милютова" userId="690e1a15927b9555" providerId="LiveId" clId="{DBD11A74-7B53-4566-B1B1-A17544CBE1A4}" dt="2023-04-27T08:27:51.961" v="1098" actId="207"/>
        <pc:sldMkLst>
          <pc:docMk/>
          <pc:sldMk cId="0" sldId="257"/>
        </pc:sldMkLst>
        <pc:spChg chg="mod">
          <ac:chgData name="Нина Милютова" userId="690e1a15927b9555" providerId="LiveId" clId="{DBD11A74-7B53-4566-B1B1-A17544CBE1A4}" dt="2023-04-27T08:27:51.961" v="1098" actId="207"/>
          <ac:spMkLst>
            <pc:docMk/>
            <pc:sldMk cId="0" sldId="257"/>
            <ac:spMk id="2" creationId="{00000000-0000-0000-0000-000000000000}"/>
          </ac:spMkLst>
        </pc:spChg>
        <pc:spChg chg="add del mod">
          <ac:chgData name="Нина Милютова" userId="690e1a15927b9555" providerId="LiveId" clId="{DBD11A74-7B53-4566-B1B1-A17544CBE1A4}" dt="2023-04-27T07:15:07.581" v="694" actId="931"/>
          <ac:spMkLst>
            <pc:docMk/>
            <pc:sldMk cId="0" sldId="257"/>
            <ac:spMk id="5" creationId="{F156B5D3-2322-40FE-B385-2D50A8E53FBB}"/>
          </ac:spMkLst>
        </pc:spChg>
        <pc:spChg chg="add del mod">
          <ac:chgData name="Нина Милютова" userId="690e1a15927b9555" providerId="LiveId" clId="{DBD11A74-7B53-4566-B1B1-A17544CBE1A4}" dt="2023-04-27T07:16:21.761" v="696" actId="931"/>
          <ac:spMkLst>
            <pc:docMk/>
            <pc:sldMk cId="0" sldId="257"/>
            <ac:spMk id="9" creationId="{F06FEEB1-CEB8-44A3-8FAE-B267A3D29913}"/>
          </ac:spMkLst>
        </pc:spChg>
        <pc:picChg chg="del">
          <ac:chgData name="Нина Милютова" userId="690e1a15927b9555" providerId="LiveId" clId="{DBD11A74-7B53-4566-B1B1-A17544CBE1A4}" dt="2023-04-27T07:14:50.985" v="693" actId="21"/>
          <ac:picMkLst>
            <pc:docMk/>
            <pc:sldMk cId="0" sldId="257"/>
            <ac:picMk id="4" creationId="{00000000-0000-0000-0000-000000000000}"/>
          </ac:picMkLst>
        </pc:picChg>
        <pc:picChg chg="add del mod">
          <ac:chgData name="Нина Милютова" userId="690e1a15927b9555" providerId="LiveId" clId="{DBD11A74-7B53-4566-B1B1-A17544CBE1A4}" dt="2023-04-27T07:15:13.155" v="695" actId="21"/>
          <ac:picMkLst>
            <pc:docMk/>
            <pc:sldMk cId="0" sldId="257"/>
            <ac:picMk id="7" creationId="{E0BEFA2E-1EB6-422D-B838-19BDCBB5A55B}"/>
          </ac:picMkLst>
        </pc:picChg>
        <pc:picChg chg="add mod">
          <ac:chgData name="Нина Милютова" userId="690e1a15927b9555" providerId="LiveId" clId="{DBD11A74-7B53-4566-B1B1-A17544CBE1A4}" dt="2023-04-27T07:16:31.727" v="698" actId="1076"/>
          <ac:picMkLst>
            <pc:docMk/>
            <pc:sldMk cId="0" sldId="257"/>
            <ac:picMk id="11" creationId="{1CFFA831-CF0E-4E4D-B08B-FE5DD53059AB}"/>
          </ac:picMkLst>
        </pc:picChg>
      </pc:sldChg>
      <pc:sldChg chg="modSp mod">
        <pc:chgData name="Нина Милютова" userId="690e1a15927b9555" providerId="LiveId" clId="{DBD11A74-7B53-4566-B1B1-A17544CBE1A4}" dt="2023-04-27T08:28:47.337" v="1106" actId="207"/>
        <pc:sldMkLst>
          <pc:docMk/>
          <pc:sldMk cId="0" sldId="258"/>
        </pc:sldMkLst>
        <pc:spChg chg="mod">
          <ac:chgData name="Нина Милютова" userId="690e1a15927b9555" providerId="LiveId" clId="{DBD11A74-7B53-4566-B1B1-A17544CBE1A4}" dt="2023-04-27T08:28:47.337" v="1106" actId="207"/>
          <ac:spMkLst>
            <pc:docMk/>
            <pc:sldMk cId="0" sldId="258"/>
            <ac:spMk id="2" creationId="{00000000-0000-0000-0000-000000000000}"/>
          </ac:spMkLst>
        </pc:spChg>
      </pc:sldChg>
      <pc:sldChg chg="modSp mod">
        <pc:chgData name="Нина Милютова" userId="690e1a15927b9555" providerId="LiveId" clId="{DBD11A74-7B53-4566-B1B1-A17544CBE1A4}" dt="2023-04-27T08:28:52.799" v="1107" actId="207"/>
        <pc:sldMkLst>
          <pc:docMk/>
          <pc:sldMk cId="0" sldId="259"/>
        </pc:sldMkLst>
        <pc:spChg chg="mod">
          <ac:chgData name="Нина Милютова" userId="690e1a15927b9555" providerId="LiveId" clId="{DBD11A74-7B53-4566-B1B1-A17544CBE1A4}" dt="2023-04-27T08:28:52.799" v="1107" actId="207"/>
          <ac:spMkLst>
            <pc:docMk/>
            <pc:sldMk cId="0" sldId="259"/>
            <ac:spMk id="2" creationId="{00000000-0000-0000-0000-000000000000}"/>
          </ac:spMkLst>
        </pc:spChg>
      </pc:sldChg>
      <pc:sldChg chg="modSp mod">
        <pc:chgData name="Нина Милютова" userId="690e1a15927b9555" providerId="LiveId" clId="{DBD11A74-7B53-4566-B1B1-A17544CBE1A4}" dt="2023-04-27T08:28:57.808" v="1108" actId="207"/>
        <pc:sldMkLst>
          <pc:docMk/>
          <pc:sldMk cId="0" sldId="260"/>
        </pc:sldMkLst>
        <pc:spChg chg="mod">
          <ac:chgData name="Нина Милютова" userId="690e1a15927b9555" providerId="LiveId" clId="{DBD11A74-7B53-4566-B1B1-A17544CBE1A4}" dt="2023-04-27T08:28:57.808" v="1108" actId="207"/>
          <ac:spMkLst>
            <pc:docMk/>
            <pc:sldMk cId="0" sldId="260"/>
            <ac:spMk id="2" creationId="{00000000-0000-0000-0000-000000000000}"/>
          </ac:spMkLst>
        </pc:spChg>
      </pc:sldChg>
      <pc:sldChg chg="modSp mod">
        <pc:chgData name="Нина Милютова" userId="690e1a15927b9555" providerId="LiveId" clId="{DBD11A74-7B53-4566-B1B1-A17544CBE1A4}" dt="2023-04-27T08:29:05.547" v="1109" actId="207"/>
        <pc:sldMkLst>
          <pc:docMk/>
          <pc:sldMk cId="0" sldId="261"/>
        </pc:sldMkLst>
        <pc:spChg chg="mod">
          <ac:chgData name="Нина Милютова" userId="690e1a15927b9555" providerId="LiveId" clId="{DBD11A74-7B53-4566-B1B1-A17544CBE1A4}" dt="2023-04-27T08:29:05.547" v="1109" actId="207"/>
          <ac:spMkLst>
            <pc:docMk/>
            <pc:sldMk cId="0" sldId="261"/>
            <ac:spMk id="9" creationId="{00000000-0000-0000-0000-000000000000}"/>
          </ac:spMkLst>
        </pc:spChg>
      </pc:sldChg>
      <pc:sldChg chg="modSp mod">
        <pc:chgData name="Нина Милютова" userId="690e1a15927b9555" providerId="LiveId" clId="{DBD11A74-7B53-4566-B1B1-A17544CBE1A4}" dt="2023-04-27T08:29:57.001" v="1119" actId="14100"/>
        <pc:sldMkLst>
          <pc:docMk/>
          <pc:sldMk cId="0" sldId="262"/>
        </pc:sldMkLst>
        <pc:spChg chg="mod">
          <ac:chgData name="Нина Милютова" userId="690e1a15927b9555" providerId="LiveId" clId="{DBD11A74-7B53-4566-B1B1-A17544CBE1A4}" dt="2023-04-27T08:29:27.123" v="1115" actId="1076"/>
          <ac:spMkLst>
            <pc:docMk/>
            <pc:sldMk cId="0" sldId="262"/>
            <ac:spMk id="6" creationId="{00000000-0000-0000-0000-000000000000}"/>
          </ac:spMkLst>
        </pc:spChg>
        <pc:picChg chg="mod">
          <ac:chgData name="Нина Милютова" userId="690e1a15927b9555" providerId="LiveId" clId="{DBD11A74-7B53-4566-B1B1-A17544CBE1A4}" dt="2023-04-27T08:29:57.001" v="1119" actId="14100"/>
          <ac:picMkLst>
            <pc:docMk/>
            <pc:sldMk cId="0" sldId="262"/>
            <ac:picMk id="4" creationId="{00000000-0000-0000-0000-000000000000}"/>
          </ac:picMkLst>
        </pc:picChg>
        <pc:picChg chg="mod">
          <ac:chgData name="Нина Милютова" userId="690e1a15927b9555" providerId="LiveId" clId="{DBD11A74-7B53-4566-B1B1-A17544CBE1A4}" dt="2023-04-27T08:29:41.670" v="1116" actId="14100"/>
          <ac:picMkLst>
            <pc:docMk/>
            <pc:sldMk cId="0" sldId="262"/>
            <ac:picMk id="8" creationId="{00000000-0000-0000-0000-000000000000}"/>
          </ac:picMkLst>
        </pc:picChg>
      </pc:sldChg>
      <pc:sldChg chg="addSp delSp modSp mod ord modClrScheme modAnim chgLayout">
        <pc:chgData name="Нина Милютова" userId="690e1a15927b9555" providerId="LiveId" clId="{DBD11A74-7B53-4566-B1B1-A17544CBE1A4}" dt="2023-04-27T08:28:23.487" v="1101" actId="207"/>
        <pc:sldMkLst>
          <pc:docMk/>
          <pc:sldMk cId="0" sldId="263"/>
        </pc:sldMkLst>
        <pc:spChg chg="add del mod ord">
          <ac:chgData name="Нина Милютова" userId="690e1a15927b9555" providerId="LiveId" clId="{DBD11A74-7B53-4566-B1B1-A17544CBE1A4}" dt="2023-04-27T07:32:13.172" v="775" actId="931"/>
          <ac:spMkLst>
            <pc:docMk/>
            <pc:sldMk cId="0" sldId="263"/>
            <ac:spMk id="2" creationId="{83FAFBCE-1B85-4DAD-9B76-4E5C155A0016}"/>
          </ac:spMkLst>
        </pc:spChg>
        <pc:spChg chg="add del mod">
          <ac:chgData name="Нина Милютова" userId="690e1a15927b9555" providerId="LiveId" clId="{DBD11A74-7B53-4566-B1B1-A17544CBE1A4}" dt="2023-04-27T07:33:07.214" v="782"/>
          <ac:spMkLst>
            <pc:docMk/>
            <pc:sldMk cId="0" sldId="263"/>
            <ac:spMk id="5" creationId="{29A61097-5A19-4F79-9C1D-2E330FA12B4C}"/>
          </ac:spMkLst>
        </pc:spChg>
        <pc:spChg chg="del mod ord">
          <ac:chgData name="Нина Милютова" userId="690e1a15927b9555" providerId="LiveId" clId="{DBD11A74-7B53-4566-B1B1-A17544CBE1A4}" dt="2023-04-27T07:35:09.949" v="801" actId="21"/>
          <ac:spMkLst>
            <pc:docMk/>
            <pc:sldMk cId="0" sldId="263"/>
            <ac:spMk id="7" creationId="{00000000-0000-0000-0000-000000000000}"/>
          </ac:spMkLst>
        </pc:spChg>
        <pc:spChg chg="add mod">
          <ac:chgData name="Нина Милютова" userId="690e1a15927b9555" providerId="LiveId" clId="{DBD11A74-7B53-4566-B1B1-A17544CBE1A4}" dt="2023-04-27T07:44:10.176" v="838" actId="404"/>
          <ac:spMkLst>
            <pc:docMk/>
            <pc:sldMk cId="0" sldId="263"/>
            <ac:spMk id="9" creationId="{E56DE042-B5F6-471A-9928-C4E1289F9048}"/>
          </ac:spMkLst>
        </pc:spChg>
        <pc:spChg chg="add mod">
          <ac:chgData name="Нина Милютова" userId="690e1a15927b9555" providerId="LiveId" clId="{DBD11A74-7B53-4566-B1B1-A17544CBE1A4}" dt="2023-04-27T08:28:23.487" v="1101" actId="207"/>
          <ac:spMkLst>
            <pc:docMk/>
            <pc:sldMk cId="0" sldId="263"/>
            <ac:spMk id="12" creationId="{7E39F53C-F696-4C65-8DB6-B9EA924D6CF4}"/>
          </ac:spMkLst>
        </pc:spChg>
        <pc:spChg chg="add del mod">
          <ac:chgData name="Нина Милютова" userId="690e1a15927b9555" providerId="LiveId" clId="{DBD11A74-7B53-4566-B1B1-A17544CBE1A4}" dt="2023-04-27T07:35:58.660" v="820" actId="21"/>
          <ac:spMkLst>
            <pc:docMk/>
            <pc:sldMk cId="0" sldId="263"/>
            <ac:spMk id="13" creationId="{1DEE3E28-B451-4A6A-A0F1-61CBA2553913}"/>
          </ac:spMkLst>
        </pc:spChg>
        <pc:picChg chg="add mod">
          <ac:chgData name="Нина Милютова" userId="690e1a15927b9555" providerId="LiveId" clId="{DBD11A74-7B53-4566-B1B1-A17544CBE1A4}" dt="2023-04-27T07:32:26.658" v="778" actId="1076"/>
          <ac:picMkLst>
            <pc:docMk/>
            <pc:sldMk cId="0" sldId="263"/>
            <ac:picMk id="4" creationId="{4C3B3260-C6ED-431B-8FBD-D3F3D77E1095}"/>
          </ac:picMkLst>
        </pc:picChg>
        <pc:picChg chg="mod ord">
          <ac:chgData name="Нина Милютова" userId="690e1a15927b9555" providerId="LiveId" clId="{DBD11A74-7B53-4566-B1B1-A17544CBE1A4}" dt="2023-04-27T07:35:24.683" v="805" actId="1076"/>
          <ac:picMkLst>
            <pc:docMk/>
            <pc:sldMk cId="0" sldId="263"/>
            <ac:picMk id="11" creationId="{00000000-0000-0000-0000-000000000000}"/>
          </ac:picMkLst>
        </pc:picChg>
      </pc:sldChg>
      <pc:sldChg chg="addSp delSp modSp mod modClrScheme chgLayout">
        <pc:chgData name="Нина Милютова" userId="690e1a15927b9555" providerId="LiveId" clId="{DBD11A74-7B53-4566-B1B1-A17544CBE1A4}" dt="2023-04-27T08:25:35.228" v="1091" actId="1076"/>
        <pc:sldMkLst>
          <pc:docMk/>
          <pc:sldMk cId="0" sldId="264"/>
        </pc:sldMkLst>
        <pc:spChg chg="add mod ord">
          <ac:chgData name="Нина Милютова" userId="690e1a15927b9555" providerId="LiveId" clId="{DBD11A74-7B53-4566-B1B1-A17544CBE1A4}" dt="2023-04-26T05:16:11.424" v="673" actId="255"/>
          <ac:spMkLst>
            <pc:docMk/>
            <pc:sldMk cId="0" sldId="264"/>
            <ac:spMk id="2" creationId="{502E91AD-6019-49BF-82AD-007D1427F16D}"/>
          </ac:spMkLst>
        </pc:spChg>
        <pc:spChg chg="add del mod ord">
          <ac:chgData name="Нина Милютова" userId="690e1a15927b9555" providerId="LiveId" clId="{DBD11A74-7B53-4566-B1B1-A17544CBE1A4}" dt="2023-04-26T04:52:35.054" v="29" actId="931"/>
          <ac:spMkLst>
            <pc:docMk/>
            <pc:sldMk cId="0" sldId="264"/>
            <ac:spMk id="3" creationId="{66D7426B-ABC1-430E-8EA1-C915E8DF56BE}"/>
          </ac:spMkLst>
        </pc:spChg>
        <pc:spChg chg="add del mod ord">
          <ac:chgData name="Нина Милютова" userId="690e1a15927b9555" providerId="LiveId" clId="{DBD11A74-7B53-4566-B1B1-A17544CBE1A4}" dt="2023-04-26T05:01:28.264" v="551"/>
          <ac:spMkLst>
            <pc:docMk/>
            <pc:sldMk cId="0" sldId="264"/>
            <ac:spMk id="4" creationId="{77F3F011-0695-4566-85AA-ED94F636303A}"/>
          </ac:spMkLst>
        </pc:spChg>
        <pc:spChg chg="add del mod">
          <ac:chgData name="Нина Милютова" userId="690e1a15927b9555" providerId="LiveId" clId="{DBD11A74-7B53-4566-B1B1-A17544CBE1A4}" dt="2023-04-27T08:18:48.373" v="972"/>
          <ac:spMkLst>
            <pc:docMk/>
            <pc:sldMk cId="0" sldId="264"/>
            <ac:spMk id="4" creationId="{7FB0D1F3-9B88-49E8-87E8-0270DCEBE955}"/>
          </ac:spMkLst>
        </pc:spChg>
        <pc:spChg chg="del mod ord">
          <ac:chgData name="Нина Милютова" userId="690e1a15927b9555" providerId="LiveId" clId="{DBD11A74-7B53-4566-B1B1-A17544CBE1A4}" dt="2023-04-26T04:51:30.290" v="0" actId="700"/>
          <ac:spMkLst>
            <pc:docMk/>
            <pc:sldMk cId="0" sldId="264"/>
            <ac:spMk id="5" creationId="{00000000-0000-0000-0000-000000000000}"/>
          </ac:spMkLst>
        </pc:spChg>
        <pc:spChg chg="del mod ord">
          <ac:chgData name="Нина Милютова" userId="690e1a15927b9555" providerId="LiveId" clId="{DBD11A74-7B53-4566-B1B1-A17544CBE1A4}" dt="2023-04-26T04:51:30.290" v="0" actId="700"/>
          <ac:spMkLst>
            <pc:docMk/>
            <pc:sldMk cId="0" sldId="264"/>
            <ac:spMk id="6" creationId="{00000000-0000-0000-0000-000000000000}"/>
          </ac:spMkLst>
        </pc:spChg>
        <pc:picChg chg="add mod">
          <ac:chgData name="Нина Милютова" userId="690e1a15927b9555" providerId="LiveId" clId="{DBD11A74-7B53-4566-B1B1-A17544CBE1A4}" dt="2023-04-27T08:25:35.228" v="1091" actId="1076"/>
          <ac:picMkLst>
            <pc:docMk/>
            <pc:sldMk cId="0" sldId="264"/>
            <ac:picMk id="5" creationId="{12F2E7EA-23E7-4AF8-88E9-E0F565BB7654}"/>
          </ac:picMkLst>
        </pc:picChg>
        <pc:picChg chg="add mod ord modCrop">
          <ac:chgData name="Нина Милютова" userId="690e1a15927b9555" providerId="LiveId" clId="{DBD11A74-7B53-4566-B1B1-A17544CBE1A4}" dt="2023-04-26T05:17:48.513" v="691" actId="14100"/>
          <ac:picMkLst>
            <pc:docMk/>
            <pc:sldMk cId="0" sldId="264"/>
            <ac:picMk id="8" creationId="{3557B71C-5D33-4CB7-9CEB-C5D314A5F398}"/>
          </ac:picMkLst>
        </pc:picChg>
        <pc:picChg chg="add del mod modCrop">
          <ac:chgData name="Нина Милютова" userId="690e1a15927b9555" providerId="LiveId" clId="{DBD11A74-7B53-4566-B1B1-A17544CBE1A4}" dt="2023-04-26T05:01:20.721" v="550"/>
          <ac:picMkLst>
            <pc:docMk/>
            <pc:sldMk cId="0" sldId="264"/>
            <ac:picMk id="9" creationId="{F8306FA3-50A4-4017-8CD3-BBA1CBBEF511}"/>
          </ac:picMkLst>
        </pc:picChg>
        <pc:picChg chg="add del mod ord modCrop">
          <ac:chgData name="Нина Милютова" userId="690e1a15927b9555" providerId="LiveId" clId="{DBD11A74-7B53-4566-B1B1-A17544CBE1A4}" dt="2023-04-27T08:18:26.755" v="971" actId="21"/>
          <ac:picMkLst>
            <pc:docMk/>
            <pc:sldMk cId="0" sldId="264"/>
            <ac:picMk id="10" creationId="{E4DE95C6-8FC7-416A-9AED-3DEFDB2CD362}"/>
          </ac:picMkLst>
        </pc:picChg>
      </pc:sldChg>
      <pc:sldChg chg="addSp delSp modSp new mod ord modClrScheme chgLayout">
        <pc:chgData name="Нина Милютова" userId="690e1a15927b9555" providerId="LiveId" clId="{DBD11A74-7B53-4566-B1B1-A17544CBE1A4}" dt="2023-04-27T08:27:59.398" v="1099" actId="207"/>
        <pc:sldMkLst>
          <pc:docMk/>
          <pc:sldMk cId="546909922" sldId="265"/>
        </pc:sldMkLst>
        <pc:spChg chg="del mod ord">
          <ac:chgData name="Нина Милютова" userId="690e1a15927b9555" providerId="LiveId" clId="{DBD11A74-7B53-4566-B1B1-A17544CBE1A4}" dt="2023-04-27T07:17:14.868" v="702" actId="700"/>
          <ac:spMkLst>
            <pc:docMk/>
            <pc:sldMk cId="546909922" sldId="265"/>
            <ac:spMk id="2" creationId="{B3CF95E9-3035-42CB-BD0E-04A1DE85446B}"/>
          </ac:spMkLst>
        </pc:spChg>
        <pc:spChg chg="del mod ord">
          <ac:chgData name="Нина Милютова" userId="690e1a15927b9555" providerId="LiveId" clId="{DBD11A74-7B53-4566-B1B1-A17544CBE1A4}" dt="2023-04-27T07:17:14.868" v="702" actId="700"/>
          <ac:spMkLst>
            <pc:docMk/>
            <pc:sldMk cId="546909922" sldId="265"/>
            <ac:spMk id="3" creationId="{43B8C626-9006-4C79-A051-5EFD2B93128E}"/>
          </ac:spMkLst>
        </pc:spChg>
        <pc:spChg chg="del">
          <ac:chgData name="Нина Милютова" userId="690e1a15927b9555" providerId="LiveId" clId="{DBD11A74-7B53-4566-B1B1-A17544CBE1A4}" dt="2023-04-27T07:17:14.868" v="702" actId="700"/>
          <ac:spMkLst>
            <pc:docMk/>
            <pc:sldMk cId="546909922" sldId="265"/>
            <ac:spMk id="4" creationId="{095EEB87-C14E-45BB-8B0A-07EB4921C0D0}"/>
          </ac:spMkLst>
        </pc:spChg>
        <pc:spChg chg="add mod ord">
          <ac:chgData name="Нина Милютова" userId="690e1a15927b9555" providerId="LiveId" clId="{DBD11A74-7B53-4566-B1B1-A17544CBE1A4}" dt="2023-04-27T08:27:59.398" v="1099" actId="207"/>
          <ac:spMkLst>
            <pc:docMk/>
            <pc:sldMk cId="546909922" sldId="265"/>
            <ac:spMk id="5" creationId="{B114EA61-7E20-4957-AE10-E2468CDB6836}"/>
          </ac:spMkLst>
        </pc:spChg>
        <pc:spChg chg="add del mod ord">
          <ac:chgData name="Нина Милютова" userId="690e1a15927b9555" providerId="LiveId" clId="{DBD11A74-7B53-4566-B1B1-A17544CBE1A4}" dt="2023-04-27T07:17:25.086" v="703" actId="931"/>
          <ac:spMkLst>
            <pc:docMk/>
            <pc:sldMk cId="546909922" sldId="265"/>
            <ac:spMk id="6" creationId="{DB5250C3-A81C-4D73-8225-BEC6098A3C45}"/>
          </ac:spMkLst>
        </pc:spChg>
        <pc:picChg chg="add mod">
          <ac:chgData name="Нина Милютова" userId="690e1a15927b9555" providerId="LiveId" clId="{DBD11A74-7B53-4566-B1B1-A17544CBE1A4}" dt="2023-04-27T07:20:11.005" v="717" actId="14100"/>
          <ac:picMkLst>
            <pc:docMk/>
            <pc:sldMk cId="546909922" sldId="265"/>
            <ac:picMk id="8" creationId="{EEF97CF1-8E5A-4EE7-B1BF-36BCE8F40BA6}"/>
          </ac:picMkLst>
        </pc:picChg>
      </pc:sldChg>
      <pc:sldChg chg="addSp delSp modSp new mod">
        <pc:chgData name="Нина Милютова" userId="690e1a15927b9555" providerId="LiveId" clId="{DBD11A74-7B53-4566-B1B1-A17544CBE1A4}" dt="2023-04-27T08:28:16.816" v="1100" actId="207"/>
        <pc:sldMkLst>
          <pc:docMk/>
          <pc:sldMk cId="1583894063" sldId="266"/>
        </pc:sldMkLst>
        <pc:spChg chg="mod">
          <ac:chgData name="Нина Милютова" userId="690e1a15927b9555" providerId="LiveId" clId="{DBD11A74-7B53-4566-B1B1-A17544CBE1A4}" dt="2023-04-27T08:28:16.816" v="1100" actId="207"/>
          <ac:spMkLst>
            <pc:docMk/>
            <pc:sldMk cId="1583894063" sldId="266"/>
            <ac:spMk id="2" creationId="{4A524548-CD36-4A6C-A204-4E84A8167212}"/>
          </ac:spMkLst>
        </pc:spChg>
        <pc:spChg chg="del">
          <ac:chgData name="Нина Милютова" userId="690e1a15927b9555" providerId="LiveId" clId="{DBD11A74-7B53-4566-B1B1-A17544CBE1A4}" dt="2023-04-27T07:20:57.720" v="725" actId="931"/>
          <ac:spMkLst>
            <pc:docMk/>
            <pc:sldMk cId="1583894063" sldId="266"/>
            <ac:spMk id="3" creationId="{F7D44136-08ED-4021-A453-74A1C0D5D760}"/>
          </ac:spMkLst>
        </pc:spChg>
        <pc:spChg chg="add del mod">
          <ac:chgData name="Нина Милютова" userId="690e1a15927b9555" providerId="LiveId" clId="{DBD11A74-7B53-4566-B1B1-A17544CBE1A4}" dt="2023-04-27T07:21:09.494" v="727" actId="931"/>
          <ac:spMkLst>
            <pc:docMk/>
            <pc:sldMk cId="1583894063" sldId="266"/>
            <ac:spMk id="7" creationId="{DEDA11D8-09C4-41B0-9198-17291199447C}"/>
          </ac:spMkLst>
        </pc:spChg>
        <pc:picChg chg="add del mod">
          <ac:chgData name="Нина Милютова" userId="690e1a15927b9555" providerId="LiveId" clId="{DBD11A74-7B53-4566-B1B1-A17544CBE1A4}" dt="2023-04-27T07:21:02.857" v="726" actId="21"/>
          <ac:picMkLst>
            <pc:docMk/>
            <pc:sldMk cId="1583894063" sldId="266"/>
            <ac:picMk id="5" creationId="{10CD613D-5C5A-4CC1-9B3D-779D46163963}"/>
          </ac:picMkLst>
        </pc:picChg>
        <pc:picChg chg="add mod">
          <ac:chgData name="Нина Милютова" userId="690e1a15927b9555" providerId="LiveId" clId="{DBD11A74-7B53-4566-B1B1-A17544CBE1A4}" dt="2023-04-27T07:22:28.570" v="768" actId="1076"/>
          <ac:picMkLst>
            <pc:docMk/>
            <pc:sldMk cId="1583894063" sldId="266"/>
            <ac:picMk id="9" creationId="{5AD9B281-5FB9-4B54-84F9-C4FE05762D92}"/>
          </ac:picMkLst>
        </pc:picChg>
      </pc:sldChg>
      <pc:sldChg chg="addSp delSp modSp new mod modClrScheme chgLayout">
        <pc:chgData name="Нина Милютова" userId="690e1a15927b9555" providerId="LiveId" clId="{DBD11A74-7B53-4566-B1B1-A17544CBE1A4}" dt="2023-04-27T08:28:36.258" v="1105" actId="207"/>
        <pc:sldMkLst>
          <pc:docMk/>
          <pc:sldMk cId="1956355336" sldId="267"/>
        </pc:sldMkLst>
        <pc:spChg chg="del mod ord">
          <ac:chgData name="Нина Милютова" userId="690e1a15927b9555" providerId="LiveId" clId="{DBD11A74-7B53-4566-B1B1-A17544CBE1A4}" dt="2023-04-27T07:54:25.913" v="866" actId="700"/>
          <ac:spMkLst>
            <pc:docMk/>
            <pc:sldMk cId="1956355336" sldId="267"/>
            <ac:spMk id="2" creationId="{C26D7361-1BC3-43EA-8F6F-C5ADE5F4FDCD}"/>
          </ac:spMkLst>
        </pc:spChg>
        <pc:spChg chg="del mod ord">
          <ac:chgData name="Нина Милютова" userId="690e1a15927b9555" providerId="LiveId" clId="{DBD11A74-7B53-4566-B1B1-A17544CBE1A4}" dt="2023-04-27T07:54:25.913" v="866" actId="700"/>
          <ac:spMkLst>
            <pc:docMk/>
            <pc:sldMk cId="1956355336" sldId="267"/>
            <ac:spMk id="3" creationId="{94040B44-E6C8-4F97-9AD4-2DF3F4695D3F}"/>
          </ac:spMkLst>
        </pc:spChg>
        <pc:spChg chg="del">
          <ac:chgData name="Нина Милютова" userId="690e1a15927b9555" providerId="LiveId" clId="{DBD11A74-7B53-4566-B1B1-A17544CBE1A4}" dt="2023-04-27T07:54:25.913" v="866" actId="700"/>
          <ac:spMkLst>
            <pc:docMk/>
            <pc:sldMk cId="1956355336" sldId="267"/>
            <ac:spMk id="4" creationId="{64CB1716-C622-4A85-9A61-B713D5E03757}"/>
          </ac:spMkLst>
        </pc:spChg>
        <pc:spChg chg="add mod ord">
          <ac:chgData name="Нина Милютова" userId="690e1a15927b9555" providerId="LiveId" clId="{DBD11A74-7B53-4566-B1B1-A17544CBE1A4}" dt="2023-04-27T08:28:36.258" v="1105" actId="207"/>
          <ac:spMkLst>
            <pc:docMk/>
            <pc:sldMk cId="1956355336" sldId="267"/>
            <ac:spMk id="5" creationId="{9F05503E-713A-4E60-83B4-CF94878D44C8}"/>
          </ac:spMkLst>
        </pc:spChg>
        <pc:spChg chg="add del mod ord">
          <ac:chgData name="Нина Милютова" userId="690e1a15927b9555" providerId="LiveId" clId="{DBD11A74-7B53-4566-B1B1-A17544CBE1A4}" dt="2023-04-27T07:55:02.250" v="867" actId="931"/>
          <ac:spMkLst>
            <pc:docMk/>
            <pc:sldMk cId="1956355336" sldId="267"/>
            <ac:spMk id="6" creationId="{09B42C7B-64C5-46AD-BF22-D4E2DCA56070}"/>
          </ac:spMkLst>
        </pc:spChg>
        <pc:picChg chg="add mod">
          <ac:chgData name="Нина Милютова" userId="690e1a15927b9555" providerId="LiveId" clId="{DBD11A74-7B53-4566-B1B1-A17544CBE1A4}" dt="2023-04-27T07:55:08.071" v="868" actId="1076"/>
          <ac:picMkLst>
            <pc:docMk/>
            <pc:sldMk cId="1956355336" sldId="267"/>
            <ac:picMk id="8" creationId="{535D0578-ABC9-466A-B029-FD3AB19F99CE}"/>
          </ac:picMkLst>
        </pc:picChg>
      </pc:sldChg>
      <pc:sldChg chg="addSp delSp modSp new mod">
        <pc:chgData name="Нина Милютова" userId="690e1a15927b9555" providerId="LiveId" clId="{DBD11A74-7B53-4566-B1B1-A17544CBE1A4}" dt="2023-04-27T08:18:10.429" v="970" actId="14100"/>
        <pc:sldMkLst>
          <pc:docMk/>
          <pc:sldMk cId="1681196198" sldId="268"/>
        </pc:sldMkLst>
        <pc:spChg chg="mod">
          <ac:chgData name="Нина Милютова" userId="690e1a15927b9555" providerId="LiveId" clId="{DBD11A74-7B53-4566-B1B1-A17544CBE1A4}" dt="2023-04-27T08:17:58.366" v="969" actId="122"/>
          <ac:spMkLst>
            <pc:docMk/>
            <pc:sldMk cId="1681196198" sldId="268"/>
            <ac:spMk id="2" creationId="{5EB9700D-C887-4575-A955-5B63FD4A5C1D}"/>
          </ac:spMkLst>
        </pc:spChg>
        <pc:spChg chg="del">
          <ac:chgData name="Нина Милютова" userId="690e1a15927b9555" providerId="LiveId" clId="{DBD11A74-7B53-4566-B1B1-A17544CBE1A4}" dt="2023-04-27T08:12:40.753" v="884" actId="931"/>
          <ac:spMkLst>
            <pc:docMk/>
            <pc:sldMk cId="1681196198" sldId="268"/>
            <ac:spMk id="3" creationId="{1643BD64-2733-404B-A8FC-95F64587EB0A}"/>
          </ac:spMkLst>
        </pc:spChg>
        <pc:spChg chg="add del mod">
          <ac:chgData name="Нина Милютова" userId="690e1a15927b9555" providerId="LiveId" clId="{DBD11A74-7B53-4566-B1B1-A17544CBE1A4}" dt="2023-04-27T08:14:26.791" v="886" actId="931"/>
          <ac:spMkLst>
            <pc:docMk/>
            <pc:sldMk cId="1681196198" sldId="268"/>
            <ac:spMk id="7" creationId="{47F8CAAE-8693-4E92-930F-F7D048AF456E}"/>
          </ac:spMkLst>
        </pc:spChg>
        <pc:spChg chg="add del mod">
          <ac:chgData name="Нина Милютова" userId="690e1a15927b9555" providerId="LiveId" clId="{DBD11A74-7B53-4566-B1B1-A17544CBE1A4}" dt="2023-04-27T08:14:39.298" v="888" actId="931"/>
          <ac:spMkLst>
            <pc:docMk/>
            <pc:sldMk cId="1681196198" sldId="268"/>
            <ac:spMk id="11" creationId="{1CF79F74-4DC5-4CE7-916E-C915EE25F3AD}"/>
          </ac:spMkLst>
        </pc:spChg>
        <pc:picChg chg="add del mod">
          <ac:chgData name="Нина Милютова" userId="690e1a15927b9555" providerId="LiveId" clId="{DBD11A74-7B53-4566-B1B1-A17544CBE1A4}" dt="2023-04-27T08:12:46.811" v="885" actId="21"/>
          <ac:picMkLst>
            <pc:docMk/>
            <pc:sldMk cId="1681196198" sldId="268"/>
            <ac:picMk id="5" creationId="{6EB524CE-9456-404E-A957-FB31B5AD2734}"/>
          </ac:picMkLst>
        </pc:picChg>
        <pc:picChg chg="add del mod">
          <ac:chgData name="Нина Милютова" userId="690e1a15927b9555" providerId="LiveId" clId="{DBD11A74-7B53-4566-B1B1-A17544CBE1A4}" dt="2023-04-27T08:14:31.052" v="887" actId="21"/>
          <ac:picMkLst>
            <pc:docMk/>
            <pc:sldMk cId="1681196198" sldId="268"/>
            <ac:picMk id="9" creationId="{8FA523F9-6B1D-4158-9A65-38B28B331F52}"/>
          </ac:picMkLst>
        </pc:picChg>
        <pc:picChg chg="add mod">
          <ac:chgData name="Нина Милютова" userId="690e1a15927b9555" providerId="LiveId" clId="{DBD11A74-7B53-4566-B1B1-A17544CBE1A4}" dt="2023-04-27T08:18:10.429" v="970" actId="14100"/>
          <ac:picMkLst>
            <pc:docMk/>
            <pc:sldMk cId="1681196198" sldId="268"/>
            <ac:picMk id="13" creationId="{02E51495-B08D-4669-AD10-41512ABF22A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772400" cy="17526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Михаил Александрович Бонч-Бруевич – основатель отечественной радиоламповой промышленности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071942"/>
            <a:ext cx="5408648" cy="1752600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Выполнил: Милютов Иван Михайлович</a:t>
            </a:r>
          </a:p>
          <a:p>
            <a:pPr algn="l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Руководитель: Акимова Галина Николаевна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52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Самарский Государственный Университет путей сообщения. </a:t>
            </a:r>
          </a:p>
          <a:p>
            <a:pPr algn="ctr"/>
            <a:r>
              <a:rPr lang="ru-RU" dirty="0"/>
              <a:t>Филиал СамГУПС в Нижнем Новгороде.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21166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2023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B9700D-C887-4575-A955-5B63FD4A5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1038080"/>
            <a:ext cx="6404680" cy="42862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Ленинградский электротехнический институт связи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xmlns="" id="{02E51495-B08D-4669-AD10-41512ABF2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762" y="1470581"/>
            <a:ext cx="5832648" cy="397680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836AD8E-732A-43D7-A655-F55A6EDA0619}"/>
              </a:ext>
            </a:extLst>
          </p:cNvPr>
          <p:cNvSpPr txBox="1"/>
          <p:nvPr/>
        </p:nvSpPr>
        <p:spPr>
          <a:xfrm>
            <a:off x="6223410" y="1270799"/>
            <a:ext cx="2843807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dirty="0">
                <a:latin typeface="+mj-lt"/>
              </a:rPr>
              <a:t>Михаил продолжил свои исследования. Он был выбран профессором кафедры радиотехнического проектирования Ленинградского электротехнического института связи, руководил созданием радиосвязи станций на Крайнем Севере, руководил исследованиями ионосферы. </a:t>
            </a:r>
          </a:p>
        </p:txBody>
      </p:sp>
    </p:spTree>
    <p:extLst>
      <p:ext uri="{BB962C8B-B14F-4D97-AF65-F5344CB8AC3E}">
        <p14:creationId xmlns:p14="http://schemas.microsoft.com/office/powerpoint/2010/main" xmlns="" val="16811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714412"/>
            <a:ext cx="8229600" cy="36745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Печатные труды Бонч-Бруевича</a:t>
            </a:r>
          </a:p>
        </p:txBody>
      </p:sp>
      <p:pic>
        <p:nvPicPr>
          <p:cNvPr id="7" name="Содержимое 6" descr="Б-Б-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5255" y="1148146"/>
            <a:ext cx="2958374" cy="4518834"/>
          </a:xfrm>
        </p:spPr>
      </p:pic>
      <p:pic>
        <p:nvPicPr>
          <p:cNvPr id="9" name="Рисунок 8" descr="C:\Users\cb2417\Downloads\1682597350300508571424534674148.jpg"/>
          <p:cNvPicPr/>
          <p:nvPr/>
        </p:nvPicPr>
        <p:blipFill>
          <a:blip r:embed="rId3" cstate="print"/>
          <a:srcRect l="19205" t="6457" r="24835" b="16722"/>
          <a:stretch>
            <a:fillRect/>
          </a:stretch>
        </p:blipFill>
        <p:spPr bwMode="auto">
          <a:xfrm>
            <a:off x="4355976" y="1148146"/>
            <a:ext cx="3240360" cy="451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284F5E-1AA1-4F07-ABDE-A50BA948CD6A}"/>
              </a:ext>
            </a:extLst>
          </p:cNvPr>
          <p:cNvSpPr txBox="1"/>
          <p:nvPr/>
        </p:nvSpPr>
        <p:spPr>
          <a:xfrm>
            <a:off x="198986" y="5666980"/>
            <a:ext cx="89450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dirty="0">
                <a:latin typeface="+mj-lt"/>
              </a:rPr>
              <a:t>Ученый написал и опубликовал свыше 80 научных трудов и книг. Им запатентовано и передано промышленности около 60 изобретений.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1214422"/>
            <a:ext cx="7143768" cy="28575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Мемориальные доски на здании </a:t>
            </a:r>
            <a:r>
              <a:rPr lang="ru-RU" sz="2400" dirty="0" smtClean="0">
                <a:solidFill>
                  <a:schemeClr val="tx1"/>
                </a:solidFill>
              </a:rPr>
              <a:t>м</a:t>
            </a:r>
            <a:r>
              <a:rPr lang="ru-RU" sz="2400" dirty="0" smtClean="0">
                <a:solidFill>
                  <a:schemeClr val="tx1"/>
                </a:solidFill>
              </a:rPr>
              <a:t>узея </a:t>
            </a:r>
            <a:r>
              <a:rPr lang="ru-RU" sz="2400" dirty="0" smtClean="0">
                <a:solidFill>
                  <a:schemeClr val="tx1"/>
                </a:solidFill>
              </a:rPr>
              <a:t>“Нижегородская радиолаборатория”</a:t>
            </a:r>
            <a:endParaRPr lang="ru-RU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4" name="Содержимое 3" descr="Ecm2hiiYhT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2735840" cy="4660422"/>
          </a:xfrm>
        </p:spPr>
      </p:pic>
      <p:pic>
        <p:nvPicPr>
          <p:cNvPr id="8" name="Содержимое 7" descr="yitQUXjM6c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28992" y="2285992"/>
            <a:ext cx="5351850" cy="356650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201" y="919275"/>
            <a:ext cx="7020499" cy="35719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Памятник Бонч-Бруевичу в Нижнем Новгороде на ул. Минина</a:t>
            </a:r>
          </a:p>
        </p:txBody>
      </p:sp>
      <p:pic>
        <p:nvPicPr>
          <p:cNvPr id="8" name="Содержимое 7" descr="Без названи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1064" y="1308532"/>
            <a:ext cx="2562230" cy="3467107"/>
          </a:xfrm>
        </p:spPr>
      </p:pic>
      <p:pic>
        <p:nvPicPr>
          <p:cNvPr id="13" name="Содержимое 12" descr="ori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19872" y="1309184"/>
            <a:ext cx="5181751" cy="291437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2D64D9-D197-4798-BBBE-9F8F008A9929}"/>
              </a:ext>
            </a:extLst>
          </p:cNvPr>
          <p:cNvSpPr txBox="1"/>
          <p:nvPr/>
        </p:nvSpPr>
        <p:spPr>
          <a:xfrm>
            <a:off x="179512" y="4772194"/>
            <a:ext cx="856895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dirty="0">
                <a:latin typeface="+mj-lt"/>
              </a:rPr>
              <a:t>Михаил Александрович Бонч-Бруевич оставил значительный след в культурном наследии Нижнего Новгорода и всей России. В его честь названа улица в нашем городе, а также установлен памятник и размещены мемориальные доски. В Нижегородской области проводятся научно-практические конференции и выставки, посвященные творчеству ученого.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2E91AD-6019-49BF-82AD-007D1427F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Спасибо за внимание!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3557B71C-5D33-4CB7-9CEB-C5D314A5F3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6852" l="10000" r="90000">
                        <a14:foregroundMark x1="48333" y1="90648" x2="50926" y2="91111"/>
                        <a14:foregroundMark x1="45741" y1="90185" x2="48333" y2="90648"/>
                        <a14:foregroundMark x1="48796" y1="90000" x2="48796" y2="90000"/>
                        <a14:foregroundMark x1="47222" y1="95370" x2="49537" y2="96852"/>
                        <a14:foregroundMark x1="68611" y1="87130" x2="68611" y2="87130"/>
                        <a14:backgroundMark x1="56574" y1="72963" x2="56574" y2="72963"/>
                        <a14:backgroundMark x1="55000" y1="73889" x2="55000" y2="73889"/>
                        <a14:backgroundMark x1="55000" y1="73889" x2="55000" y2="73889"/>
                        <a14:backgroundMark x1="48148" y1="84352" x2="48148" y2="84352"/>
                        <a14:backgroundMark x1="48148" y1="90463" x2="48148" y2="90463"/>
                        <a14:backgroundMark x1="48796" y1="91852" x2="48796" y2="91852"/>
                        <a14:backgroundMark x1="48333" y1="91852" x2="48333" y2="91852"/>
                        <a14:backgroundMark x1="48611" y1="90648" x2="48611" y2="90648"/>
                        <a14:backgroundMark x1="50926" y1="91389" x2="50926" y2="91389"/>
                        <a14:backgroundMark x1="50926" y1="91389" x2="50926" y2="9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08" t="37036" r="2892"/>
          <a:stretch/>
        </p:blipFill>
        <p:spPr>
          <a:xfrm>
            <a:off x="683568" y="1196753"/>
            <a:ext cx="4762872" cy="4402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2F2E7EA-23E7-4AF8-88E9-E0F565BB76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flipH="1">
            <a:off x="3347864" y="996884"/>
            <a:ext cx="5214648" cy="48642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040" y="534630"/>
            <a:ext cx="7643898" cy="57150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Михаил Александрович Бонч-Бруевич (1888-1940)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1CFFA831-CF0E-4E4D-B08B-FE5DD5305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539" y="1196752"/>
            <a:ext cx="3266615" cy="455511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9E2580-2532-49BD-BA01-A2DC63968386}"/>
              </a:ext>
            </a:extLst>
          </p:cNvPr>
          <p:cNvSpPr txBox="1"/>
          <p:nvPr/>
        </p:nvSpPr>
        <p:spPr>
          <a:xfrm>
            <a:off x="3762368" y="1196752"/>
            <a:ext cx="458606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+mj-lt"/>
              </a:rPr>
              <a:t>Член-корреспондент Академии Наук СССР, доктор технических наук, профессор, инженер-изобретатель и выдающийся исследователь Михаил Александрович Бонч-Бруевич является пионером радиотехники СССР. Он родился в Орле 135 лет назад 22 февраля 1888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114EA61-7E20-4957-AE10-E2468CDB6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23" y="873334"/>
            <a:ext cx="7920880" cy="69323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Коллектив сотрудников тверской радиостанции.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Михаил Бонч-Бруевич на переднем плане (справа)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EEF97CF1-8E5A-4EE7-B1BF-36BCE8F40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600387"/>
            <a:ext cx="5760640" cy="365722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5C0B4C-10DB-41C4-83B2-7FA47596B272}"/>
              </a:ext>
            </a:extLst>
          </p:cNvPr>
          <p:cNvSpPr txBox="1"/>
          <p:nvPr/>
        </p:nvSpPr>
        <p:spPr>
          <a:xfrm>
            <a:off x="5975648" y="1600387"/>
            <a:ext cx="3168352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dirty="0">
                <a:latin typeface="+mj-lt"/>
              </a:rPr>
              <a:t>Получил образование в Николаевском инженерном училище в Петербурге и в Офицерской электротехнической школе. Он начал работать на Тверской приемной радиостанции в 1914 году в качестве помощника начальника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54690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524548-CD36-4A6C-A204-4E84A81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88" y="476672"/>
            <a:ext cx="8229600" cy="49266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Нижегородская радиолаборатория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5AD9B281-5FB9-4B54-84F9-C4FE05762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557" y="969336"/>
            <a:ext cx="5736408" cy="38278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3BD7323-D19B-4F23-824F-AC80F60C219F}"/>
              </a:ext>
            </a:extLst>
          </p:cNvPr>
          <p:cNvSpPr txBox="1"/>
          <p:nvPr/>
        </p:nvSpPr>
        <p:spPr>
          <a:xfrm>
            <a:off x="6030965" y="836712"/>
            <a:ext cx="309680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Создание совершенно новой лаборатории, известной как Нижегородская радиолаборатория, началось в августе 1918 года в большом трехэтажном доме на берегу Волги. Фундаментом для Нижегородской радиолаборатории и ее мастерских стало Тверское радиовещание, которое вместе с оборудованием и личным составом переехало в Нижний Новгород.</a:t>
            </a:r>
          </a:p>
        </p:txBody>
      </p:sp>
    </p:spTree>
    <p:extLst>
      <p:ext uri="{BB962C8B-B14F-4D97-AF65-F5344CB8AC3E}">
        <p14:creationId xmlns:p14="http://schemas.microsoft.com/office/powerpoint/2010/main" xmlns="" val="158389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Без названия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6207" y="3737839"/>
            <a:ext cx="3610744" cy="2402786"/>
          </a:xfr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C3B3260-C6ED-431B-8FBD-D3F3D77E10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628" y="188640"/>
            <a:ext cx="6879897" cy="308233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6DE042-B5F6-471A-9928-C4E1289F9048}"/>
              </a:ext>
            </a:extLst>
          </p:cNvPr>
          <p:cNvSpPr txBox="1"/>
          <p:nvPr/>
        </p:nvSpPr>
        <p:spPr>
          <a:xfrm>
            <a:off x="7057525" y="1602817"/>
            <a:ext cx="20864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+mj-lt"/>
              </a:rPr>
              <a:t>Сборка радиоламп ПР-1 в НРЛ (март 1919 г.)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E39F53C-F696-4C65-8DB6-B9EA924D6CF4}"/>
              </a:ext>
            </a:extLst>
          </p:cNvPr>
          <p:cNvSpPr txBox="1"/>
          <p:nvPr/>
        </p:nvSpPr>
        <p:spPr>
          <a:xfrm>
            <a:off x="4046951" y="5692887"/>
            <a:ext cx="46423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+mj-lt"/>
              </a:rPr>
              <a:t>Лампа-бабушка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9327E28-3BCA-43C5-89C2-8E63956A85F0}"/>
              </a:ext>
            </a:extLst>
          </p:cNvPr>
          <p:cNvSpPr txBox="1"/>
          <p:nvPr/>
        </p:nvSpPr>
        <p:spPr>
          <a:xfrm>
            <a:off x="4071422" y="3201575"/>
            <a:ext cx="489495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latin typeface="+mj-lt"/>
              </a:rPr>
              <a:t>Первая серийная лампа в России, созданная в 1918 году в Нижегородской радиолаборатории под руководством Михаила Александровича (на основе лампы "бабушка"), называлась ПР-1 ("пустотное реле, разработка № 1").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5548" y="876688"/>
            <a:ext cx="8229600" cy="28575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Бонч-Бруевич со своей лампой</a:t>
            </a:r>
          </a:p>
        </p:txBody>
      </p:sp>
      <p:pic>
        <p:nvPicPr>
          <p:cNvPr id="1026" name="Picture 2" descr="C:\Users\cb2417\Desktop\на работе\конференции\НРЛ 19 мая\Бонч-Бруевич\фото\Б-Б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96752"/>
            <a:ext cx="4071966" cy="478456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28F8EB-1704-47A2-92AF-F3F36BC1FCF6}"/>
              </a:ext>
            </a:extLst>
          </p:cNvPr>
          <p:cNvSpPr txBox="1"/>
          <p:nvPr/>
        </p:nvSpPr>
        <p:spPr>
          <a:xfrm>
            <a:off x="4614836" y="1196752"/>
            <a:ext cx="48537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dirty="0">
                <a:latin typeface="+mj-lt"/>
              </a:rPr>
              <a:t>В 1923 году он изготовил 25-киловаттную лампу, на тот момент самую мощную на планете. А затем, радиоприемное и усилительное устройства были разработаны с использованием отечественных радиоламп, мощность которых составляла 100 кВт.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26" y="719912"/>
            <a:ext cx="6786610" cy="64293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Радиотелефонная станция имени </a:t>
            </a:r>
            <a:r>
              <a:rPr lang="ru-RU" sz="2400" b="1" dirty="0" err="1">
                <a:solidFill>
                  <a:schemeClr val="tx1"/>
                </a:solidFill>
              </a:rPr>
              <a:t>Коминтерена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4" name="Содержимое 13">
            <a:extLst>
              <a:ext uri="{FF2B5EF4-FFF2-40B4-BE49-F238E27FC236}">
                <a16:creationId xmlns:a16="http://schemas.microsoft.com/office/drawing/2014/main" xmlns="" id="{DCA2CAE5-83BC-436F-9AE1-7FEA09F035B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525"/>
          <a:stretch>
            <a:fillRect/>
          </a:stretch>
        </p:blipFill>
        <p:spPr>
          <a:xfrm>
            <a:off x="584581" y="1380540"/>
            <a:ext cx="4071965" cy="4603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5DC1AEF-F7C6-492A-A56C-219E1AF59C2D}"/>
              </a:ext>
            </a:extLst>
          </p:cNvPr>
          <p:cNvSpPr txBox="1"/>
          <p:nvPr/>
        </p:nvSpPr>
        <p:spPr>
          <a:xfrm>
            <a:off x="4683505" y="1392049"/>
            <a:ext cx="446049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dirty="0">
                <a:latin typeface="+mj-lt"/>
              </a:rPr>
              <a:t>В результате Нижегородская радиолаборатория создала первую в стране мощную радиотелефонную вещательную станцию. В 1924 году началась обычная радиосвязь через Московскую центральную радиотелефонную станцию имени Коминтерна.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9F05503E-713A-4E60-83B4-CF94878D4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18" y="5661248"/>
            <a:ext cx="8640960" cy="639731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tx1"/>
                </a:solidFill>
              </a:rPr>
              <a:t>Слева стоит М.А. Бонч-Бруевич, крайняя справа поет Н. А. Обухова.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535D0578-ABC9-466A-B029-FD3AB19F9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78" r="6505" b="1354"/>
          <a:stretch>
            <a:fillRect/>
          </a:stretch>
        </p:blipFill>
        <p:spPr>
          <a:xfrm>
            <a:off x="428596" y="1772816"/>
            <a:ext cx="5572164" cy="41565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036D5C-98AF-4B9F-9D29-9A03789E0F40}"/>
              </a:ext>
            </a:extLst>
          </p:cNvPr>
          <p:cNvSpPr txBox="1"/>
          <p:nvPr/>
        </p:nvSpPr>
        <p:spPr>
          <a:xfrm>
            <a:off x="225018" y="941819"/>
            <a:ext cx="7920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+mj-lt"/>
              </a:rPr>
              <a:t>Так проходила передача первого радиоконцерта из Москвы.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844238-BB1B-4ADD-BED3-BCBAB611D066}"/>
              </a:ext>
            </a:extLst>
          </p:cNvPr>
          <p:cNvSpPr txBox="1"/>
          <p:nvPr/>
        </p:nvSpPr>
        <p:spPr>
          <a:xfrm>
            <a:off x="6077882" y="1772816"/>
            <a:ext cx="3066118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dirty="0">
                <a:latin typeface="+mj-lt"/>
              </a:rPr>
              <a:t>Бонч-Бруевич организовал первый радиовещательный концерт в России в 1922 году. Это стало прорывом в развитии музыкальной культуры и первым шагом в создании радиоэфира.</a:t>
            </a:r>
          </a:p>
        </p:txBody>
      </p:sp>
    </p:spTree>
    <p:extLst>
      <p:ext uri="{BB962C8B-B14F-4D97-AF65-F5344CB8AC3E}">
        <p14:creationId xmlns:p14="http://schemas.microsoft.com/office/powerpoint/2010/main" xmlns="" val="195635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871550"/>
            <a:ext cx="7992888" cy="42862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Вклад Бонч-Бруевича в развитие технологий коротких волн</a:t>
            </a:r>
          </a:p>
        </p:txBody>
      </p:sp>
      <p:pic>
        <p:nvPicPr>
          <p:cNvPr id="7" name="Содержимое 6" descr="C:\Users\cb2417\Desktop\на работе\конференции\НРЛ 19 мая\Бонч-Бруевич\d3c75 (1) (1).jpg"/>
          <p:cNvPicPr>
            <a:picLocks noGrp="1"/>
          </p:cNvPicPr>
          <p:nvPr>
            <p:ph idx="1"/>
          </p:nvPr>
        </p:nvPicPr>
        <p:blipFill>
          <a:blip r:embed="rId2" cstate="print"/>
          <a:srcRect l="3030" t="3333" r="2424" b="1667"/>
          <a:stretch>
            <a:fillRect/>
          </a:stretch>
        </p:blipFill>
        <p:spPr bwMode="auto">
          <a:xfrm>
            <a:off x="564812" y="1412776"/>
            <a:ext cx="357513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750D45E-4A72-46F0-8DD1-5677E3865BB0}"/>
              </a:ext>
            </a:extLst>
          </p:cNvPr>
          <p:cNvSpPr txBox="1"/>
          <p:nvPr/>
        </p:nvSpPr>
        <p:spPr>
          <a:xfrm>
            <a:off x="4283968" y="1556792"/>
            <a:ext cx="4860033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dirty="0">
                <a:latin typeface="+mj-lt"/>
              </a:rPr>
              <a:t>Необходимо отметить его значительный вклад в развитие технологий коротких волн, где он также стал пионером их использования для коммерческой радиосвязи. Он сконструировал антенны направленного действия и разработал их теорию</a:t>
            </a:r>
            <a:r>
              <a:rPr lang="ru-RU" sz="21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632</TotalTime>
  <Words>480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Михаил Александрович Бонч-Бруевич – основатель отечественной радиоламповой промышленности</vt:lpstr>
      <vt:lpstr>Михаил Александрович Бонч-Бруевич (1888-1940)</vt:lpstr>
      <vt:lpstr>Коллектив сотрудников тверской радиостанции. Михаил Бонч-Бруевич на переднем плане (справа)</vt:lpstr>
      <vt:lpstr>Нижегородская радиолаборатория</vt:lpstr>
      <vt:lpstr>Слайд 5</vt:lpstr>
      <vt:lpstr>Бонч-Бруевич со своей лампой</vt:lpstr>
      <vt:lpstr>Радиотелефонная станция имени Коминтерена</vt:lpstr>
      <vt:lpstr>Слева стоит М.А. Бонч-Бруевич, крайняя справа поет Н. А. Обухова.</vt:lpstr>
      <vt:lpstr>Вклад Бонч-Бруевича в развитие технологий коротких волн</vt:lpstr>
      <vt:lpstr>Ленинградский электротехнический институт связи</vt:lpstr>
      <vt:lpstr>Печатные труды Бонч-Бруевича</vt:lpstr>
      <vt:lpstr>Мемориальные доски на здании музея “Нижегородская радиолаборатория”</vt:lpstr>
      <vt:lpstr>Памятник Бонч-Бруевичу в Нижнем Новгороде на ул. Минина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Преподаватель</dc:creator>
  <cp:lastModifiedBy>cb2417</cp:lastModifiedBy>
  <cp:revision>64</cp:revision>
  <dcterms:created xsi:type="dcterms:W3CDTF">2023-04-25T08:02:07Z</dcterms:created>
  <dcterms:modified xsi:type="dcterms:W3CDTF">2023-06-06T06:25:33Z</dcterms:modified>
</cp:coreProperties>
</file>