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2B73-C078-4C75-BB27-9DA5C514405E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A49-F786-4B26-B26B-459279E5D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460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2B73-C078-4C75-BB27-9DA5C514405E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A49-F786-4B26-B26B-459279E5D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31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2B73-C078-4C75-BB27-9DA5C514405E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A49-F786-4B26-B26B-459279E5D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22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2B73-C078-4C75-BB27-9DA5C514405E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A49-F786-4B26-B26B-459279E5D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5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2B73-C078-4C75-BB27-9DA5C514405E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A49-F786-4B26-B26B-459279E5D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76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2B73-C078-4C75-BB27-9DA5C514405E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A49-F786-4B26-B26B-459279E5D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04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2B73-C078-4C75-BB27-9DA5C514405E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A49-F786-4B26-B26B-459279E5D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00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2B73-C078-4C75-BB27-9DA5C514405E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A49-F786-4B26-B26B-459279E5D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95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2B73-C078-4C75-BB27-9DA5C514405E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A49-F786-4B26-B26B-459279E5D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63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2B73-C078-4C75-BB27-9DA5C514405E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A49-F786-4B26-B26B-459279E5D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86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2B73-C078-4C75-BB27-9DA5C514405E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A49-F786-4B26-B26B-459279E5D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18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22B73-C078-4C75-BB27-9DA5C514405E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DDA49-F786-4B26-B26B-459279E5D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47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441" y="395785"/>
            <a:ext cx="11505063" cy="1375676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 государственное  автономное  образовательное  учреждение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 образования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«Национальный  исследовательский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Нижегородский  государственный  университет  им.  Н.И.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обачевского»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6640" y="2923251"/>
            <a:ext cx="10152666" cy="112628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Нижегородская радиолаборатория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0171" y="6012292"/>
            <a:ext cx="5308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</a:t>
            </a: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Нижний Новгород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19 мая 2023 г.</a:t>
            </a:r>
            <a:endParaRPr lang="ru-RU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11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7" t="7758" r="3116" b="75940"/>
          <a:stretch/>
        </p:blipFill>
        <p:spPr>
          <a:xfrm>
            <a:off x="709682" y="1091820"/>
            <a:ext cx="10623510" cy="2825088"/>
          </a:xfrm>
        </p:spPr>
      </p:pic>
      <p:sp>
        <p:nvSpPr>
          <p:cNvPr id="5" name="TextBox 4"/>
          <p:cNvSpPr txBox="1"/>
          <p:nvPr/>
        </p:nvSpPr>
        <p:spPr>
          <a:xfrm>
            <a:off x="2169994" y="5049671"/>
            <a:ext cx="6974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переменного тока на вторичной обмотке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375" y="1976566"/>
            <a:ext cx="518614" cy="1637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09682" y="2273531"/>
            <a:ext cx="245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40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3" t="25068" r="3255" b="59424"/>
          <a:stretch/>
        </p:blipFill>
        <p:spPr>
          <a:xfrm>
            <a:off x="832514" y="1270000"/>
            <a:ext cx="10119150" cy="2565021"/>
          </a:xfrm>
        </p:spPr>
      </p:pic>
      <p:sp>
        <p:nvSpPr>
          <p:cNvPr id="5" name="Прямоугольник 4"/>
          <p:cNvSpPr/>
          <p:nvPr/>
        </p:nvSpPr>
        <p:spPr>
          <a:xfrm>
            <a:off x="677334" y="2224585"/>
            <a:ext cx="400839" cy="1569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77334" y="2413758"/>
            <a:ext cx="40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8885" y="4264588"/>
            <a:ext cx="6826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пульсирующего тока на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767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9" t="41423" r="3456" b="42457"/>
          <a:stretch/>
        </p:blipFill>
        <p:spPr>
          <a:xfrm>
            <a:off x="866953" y="1270000"/>
            <a:ext cx="9691453" cy="2552132"/>
          </a:xfrm>
        </p:spPr>
      </p:pic>
      <p:sp>
        <p:nvSpPr>
          <p:cNvPr id="5" name="Прямоугольник 4"/>
          <p:cNvSpPr/>
          <p:nvPr/>
        </p:nvSpPr>
        <p:spPr>
          <a:xfrm>
            <a:off x="677334" y="2347415"/>
            <a:ext cx="373544" cy="1446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77334" y="2347415"/>
            <a:ext cx="37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2721" y="3959312"/>
            <a:ext cx="7519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тока при подключении конденсатора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324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3" t="61331" r="4050" b="23432"/>
          <a:stretch/>
        </p:blipFill>
        <p:spPr>
          <a:xfrm>
            <a:off x="831064" y="996286"/>
            <a:ext cx="8763311" cy="2197289"/>
          </a:xfrm>
        </p:spPr>
      </p:pic>
      <p:sp>
        <p:nvSpPr>
          <p:cNvPr id="5" name="Прямоугольник 4"/>
          <p:cNvSpPr/>
          <p:nvPr/>
        </p:nvSpPr>
        <p:spPr>
          <a:xfrm>
            <a:off x="677334" y="1787857"/>
            <a:ext cx="332600" cy="13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77334" y="1787857"/>
            <a:ext cx="3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0118" y="3771330"/>
            <a:ext cx="8052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постоянного тока при наличии стабилизатора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873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31841" r="2008" b="21592"/>
          <a:stretch/>
        </p:blipFill>
        <p:spPr>
          <a:xfrm>
            <a:off x="2424857" y="593969"/>
            <a:ext cx="7597045" cy="38814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83640" y="593969"/>
            <a:ext cx="2415654" cy="423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30305" y="218364"/>
            <a:ext cx="5186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Стабилизатор напряжения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52985" y="4794998"/>
            <a:ext cx="99765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выпрямительному мосту подключён электролитический конденсатор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частично сглаживающий пульсации выпрямлённого напряжения.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него выпрямленное напряжение подаётся к нагрузке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стабилизатор напряжения, выполняющий функцию дополнительного фильтра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выпрямителя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одновременно выходного напряжения блока питания.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841242" y="2538484"/>
            <a:ext cx="627797" cy="10508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489637" y="2251881"/>
            <a:ext cx="650649" cy="88520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225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31841" r="2008" b="21592"/>
          <a:stretch/>
        </p:blipFill>
        <p:spPr>
          <a:xfrm>
            <a:off x="2124606" y="119857"/>
            <a:ext cx="7597775" cy="38814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4606" y="219538"/>
            <a:ext cx="2065257" cy="2849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77334" y="4410146"/>
            <a:ext cx="95578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 и сопротивление его участка эмиттер- коллектор мало (несколько Ом), всё напряжение выпрямителя падает на нагрузке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Когда же транзистор закрыт и сопротивление участка эмиттер- коллектор становится большим, то почти всё напряжение выпрямителя падает на этом участке и на долю нагрузки практически ничего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остаётся.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442110" y="181170"/>
            <a:ext cx="887104" cy="75709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196830" y="1811740"/>
            <a:ext cx="650649" cy="88520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220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2177" y="4428928"/>
            <a:ext cx="8786373" cy="1076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 транзистора включены по схеме  ОК (эмиттерные повторители)  и работают как двухкаскадный усилитель тока. Нагрузкой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эмиттерный переход транзистора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резистора R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нагрузкой регулирующего транзистора V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-цепи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подключённые к выходу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31841" r="2008" b="21592"/>
          <a:stretch/>
        </p:blipFill>
        <p:spPr>
          <a:xfrm>
            <a:off x="2461516" y="219870"/>
            <a:ext cx="7597775" cy="38814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2846" y="219870"/>
            <a:ext cx="2065256" cy="389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358240" y="219870"/>
            <a:ext cx="1460310" cy="15156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434317" y="2192492"/>
            <a:ext cx="791570" cy="8673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632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64" y="4135967"/>
            <a:ext cx="9872385" cy="22339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Управляющую цепь стабилизатора напряжения образуют стабилизатор,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состоящий из резистора R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стабилитрона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подключённый к нему переменный резистор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Благодаря стабилитрону и конденсатора C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переменном резисторе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напряжение, равное напряжению стабилизации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используемого в блоке стабилитрона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описываемом блоке питания это напряжение равно 12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31841" r="2008" b="21592"/>
          <a:stretch/>
        </p:blipFill>
        <p:spPr>
          <a:xfrm>
            <a:off x="2001776" y="184546"/>
            <a:ext cx="7597775" cy="38814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1776" y="184546"/>
            <a:ext cx="2065256" cy="389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264322" y="609600"/>
            <a:ext cx="1828799" cy="25839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555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382988"/>
            <a:ext cx="9599430" cy="17836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движок переменного резистора находится в крайнем нижнем положении, управляющий транзистор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закрыт, так как напряжение на его базе ( относительно эмиттера) равно нулю. Регулирующий транзистор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 время тоже закрыт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мере перемещения движка переменного резистора вверх на базу транзистора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подаётся открывающее отрицательное напряжение и в его эмиттерной цепи появляется ток.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31841" r="2008" b="21592"/>
          <a:stretch/>
        </p:blipFill>
        <p:spPr>
          <a:xfrm>
            <a:off x="2297906" y="328720"/>
            <a:ext cx="7596188" cy="38814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699" y="259307"/>
            <a:ext cx="2101755" cy="3502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983940" y="328720"/>
            <a:ext cx="1746914" cy="14876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5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049" y="4100975"/>
            <a:ext cx="9121759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отрицательным напряжением, падающем на эмиттерном резисторе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транзистора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открывается транзистор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и во внешней цепи блока питания появляется ток. Чем больше отрицательное напряжение на базе транзистора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больше открываются транзисторы, тем больше напряжение на выходе блока питания и ток в его нагрузке.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31841" r="2008" b="21592"/>
          <a:stretch/>
        </p:blipFill>
        <p:spPr>
          <a:xfrm>
            <a:off x="2001776" y="270218"/>
            <a:ext cx="7597775" cy="38814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1776" y="219538"/>
            <a:ext cx="2092552" cy="390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942997" y="2210937"/>
            <a:ext cx="777922" cy="9689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779224" y="219538"/>
            <a:ext cx="1494778" cy="12817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29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087" y="384520"/>
            <a:ext cx="9965958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«ПАВЛОВСКИЙ АВТОМЕХАНИЧЕСКИЙ ТЕХНИКУМ 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И. И. ЛЕСПЕ»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801657"/>
            <a:ext cx="10794962" cy="377762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питания»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4162" y="5194284"/>
            <a:ext cx="6400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студенты группы 112-1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Фирсов Егор</a:t>
            </a:r>
          </a:p>
          <a:p>
            <a:pPr algn="r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Бессережнов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Даниил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132-1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 Илья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Ундалов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Вячеслав Николаевич</a:t>
            </a:r>
          </a:p>
        </p:txBody>
      </p:sp>
    </p:spTree>
    <p:extLst>
      <p:ext uri="{BB962C8B-B14F-4D97-AF65-F5344CB8AC3E}">
        <p14:creationId xmlns:p14="http://schemas.microsoft.com/office/powerpoint/2010/main" val="41868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749" y="2274628"/>
            <a:ext cx="7356426" cy="13208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51" y="172872"/>
            <a:ext cx="7656359" cy="5742270"/>
          </a:xfrm>
        </p:spPr>
      </p:pic>
      <p:sp>
        <p:nvSpPr>
          <p:cNvPr id="5" name="TextBox 4"/>
          <p:cNvSpPr txBox="1"/>
          <p:nvPr/>
        </p:nvSpPr>
        <p:spPr>
          <a:xfrm>
            <a:off x="2033551" y="5915142"/>
            <a:ext cx="6905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вид прибора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63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23" y="168015"/>
            <a:ext cx="7519915" cy="5639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34018" y="6032310"/>
            <a:ext cx="5527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прибора сверху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31841" r="2008" b="21592"/>
          <a:stretch/>
        </p:blipFill>
        <p:spPr>
          <a:xfrm>
            <a:off x="1419366" y="177421"/>
            <a:ext cx="9189027" cy="469483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19366" y="177421"/>
            <a:ext cx="2538484" cy="50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88608" y="4872251"/>
            <a:ext cx="6871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Кд – 405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Д814 ;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МП42 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П214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300 Ом ;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2,2 к – переменный резистор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510 Ом ;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к ;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500,0 x 25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500,0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4769" y="177421"/>
            <a:ext cx="3903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прибора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53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3708" y="4681182"/>
            <a:ext cx="8127590" cy="18378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питания представляет собой двух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полупериодный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выпрямитель со стабилизатором и регулятором  выпрямленного тока. Напряжение постоянного тока на его выходе можно плавно изменять примерно от 1В до 12B при токе 1A.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31841" r="2008" b="21592"/>
          <a:stretch/>
        </p:blipFill>
        <p:spPr>
          <a:xfrm>
            <a:off x="1746625" y="361489"/>
            <a:ext cx="7947252" cy="40603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7731" y="286603"/>
            <a:ext cx="2415654" cy="518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044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275" y="4940562"/>
            <a:ext cx="9850533" cy="15239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блоке питания используется понижающий трансформатор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Трансформатор состоит из замкнутого стального сердечника и двух катушек (обмоток. Сердечник собирается из тонких пластин стали. Первая катушка подключается к сети переменного тока, а вторичная катушка подключается к потребителю. Работа трансформатора основана на явлении электромагнитной индукции, открытой в 1831 году английским учёным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М.Фарадей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31841" r="2008" b="21592"/>
          <a:stretch/>
        </p:blipFill>
        <p:spPr>
          <a:xfrm>
            <a:off x="1091531" y="184069"/>
            <a:ext cx="9523277" cy="48656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2639" y="286603"/>
            <a:ext cx="2674961" cy="409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42949" y="1023582"/>
            <a:ext cx="1050878" cy="3111690"/>
          </a:xfrm>
          <a:prstGeom prst="rect">
            <a:avLst/>
          </a:prstGeom>
          <a:noFill/>
          <a:ln w="38100" cmpd="sng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10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673" y="4974609"/>
            <a:ext cx="10658901" cy="18833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 вторичной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обмотке (верхняя часть обмотки)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потенциал, ток идёт через диод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далее к диоду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 далее к нижнему концу вторичной обмотки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следующий момент времени положительный потенциал в нижней части вторичной обмотки  ток идёт через диод V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далее к диоду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 верхней части вторичной обмотки. Получился пульсирующий ток.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F:\НРЛ 2023 ЭЛ.СХЕМЫ\Чертеж 3 Блок питания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7" t="16465" r="4586" b="58214"/>
          <a:stretch/>
        </p:blipFill>
        <p:spPr bwMode="auto">
          <a:xfrm>
            <a:off x="1392072" y="122830"/>
            <a:ext cx="9376012" cy="4449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Овал 6"/>
          <p:cNvSpPr/>
          <p:nvPr/>
        </p:nvSpPr>
        <p:spPr>
          <a:xfrm>
            <a:off x="5964072" y="1009935"/>
            <a:ext cx="4217158" cy="38759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819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273" y="4708478"/>
            <a:ext cx="8550671" cy="1469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замыкании S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схеме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выпрямителя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подключается конденсатор С, имеет почти постоянный ток.</a:t>
            </a:r>
          </a:p>
        </p:txBody>
      </p:sp>
      <p:pic>
        <p:nvPicPr>
          <p:cNvPr id="4" name="Рисунок 3" descr="F:\НРЛ 2023 ЭЛ.СХЕМЫ\Чертеж 3 Блок питания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7" t="16465" r="4586" b="58214"/>
          <a:stretch/>
        </p:blipFill>
        <p:spPr bwMode="auto">
          <a:xfrm>
            <a:off x="1050878" y="122830"/>
            <a:ext cx="9376012" cy="4449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7369791" y="2538484"/>
            <a:ext cx="1624083" cy="1897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036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603</Words>
  <Application>Microsoft Office PowerPoint</Application>
  <PresentationFormat>Широкоэкранный</PresentationFormat>
  <Paragraphs>43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Федеральное  государственное  автономное  образовательное  учреждение высшего  образования «Национальный  исследовательский Нижегородский  государственный  университет  им.  Н.И. Лобачевского»</vt:lpstr>
      <vt:lpstr>ГБПОУ «ПАВЛОВСКИЙ АВТОМЕХАНИЧЕСКИЙ ТЕХНИКУМ   им. И. И. ЛЕСПЕ»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 государственное  автономное  образовательное  учреждение высшего  образования «Национальный  исследовательский Нижегородский  государственный  университет  им.  Н.И. Лобачевского»</dc:title>
  <dc:creator>Вячеслав</dc:creator>
  <cp:lastModifiedBy>Зам СПО Аудитория 203</cp:lastModifiedBy>
  <cp:revision>49</cp:revision>
  <dcterms:created xsi:type="dcterms:W3CDTF">2023-04-04T07:55:54Z</dcterms:created>
  <dcterms:modified xsi:type="dcterms:W3CDTF">2023-04-20T07:52:28Z</dcterms:modified>
</cp:coreProperties>
</file>