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8" r:id="rId12"/>
    <p:sldId id="276" r:id="rId13"/>
    <p:sldId id="267" r:id="rId14"/>
    <p:sldId id="277" r:id="rId15"/>
    <p:sldId id="272" r:id="rId16"/>
    <p:sldId id="275" r:id="rId17"/>
    <p:sldId id="273" r:id="rId18"/>
    <p:sldId id="274" r:id="rId19"/>
    <p:sldId id="269" r:id="rId20"/>
    <p:sldId id="278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9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2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0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01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6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043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9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92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5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7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0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4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0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4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0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1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815C75-8334-43EB-88AE-94674282207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9E4C5B-A839-4A94-9BBC-13F41C481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79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41" y="395785"/>
            <a:ext cx="11505063" cy="137567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 государственное  автономное  образовательное  учреждение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 образования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«Национальный  исследовательский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Нижегородский  государственный  университет  им.  Н.И.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обачевского»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6640" y="2923251"/>
            <a:ext cx="10152666" cy="112628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en-US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радиолаборатория</a:t>
            </a:r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588" y="6073252"/>
            <a:ext cx="530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Нижний Новгород</a:t>
            </a:r>
          </a:p>
          <a:p>
            <a:pPr algn="ctr"/>
            <a:r>
              <a:rPr lang="ru-RU" dirty="0" smtClean="0"/>
              <a:t>19 мая 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070" y="184494"/>
            <a:ext cx="9873761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ЛАЗЕРНАЯ ГРАВИРОВКА И МИКРООБРАБОТКА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968" y="1682402"/>
            <a:ext cx="5815989" cy="434912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вариант заключается в том, что мы не хотим отделять материал напрямую, а лишь вносим определенные коррективы в его поверхность и таким образом улучшаем его свойства. К таким процессам относятся, например, лазерная гравировка 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микрообработка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лазерной гравировке тонкий слой материала удаляется с поверхности путем испарения. Таким образом, лазером можно обрабатывать сталь, алюминий, нержавеющую сталь, медь, золото и другие металлы, а также дерево и стекло.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6" y="1562101"/>
            <a:ext cx="4347672" cy="446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8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2.userapi.com/impg/IjDr1IodP6apHumyV0BAXaR8r3_-rznS-Ty37A/nvRgLWTYFXU.jpg?size=2560x1920&amp;quality=95&amp;sign=0bdd25d45f1f58323a5a3c2e0fd414a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0" y="136251"/>
            <a:ext cx="9908275" cy="59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8924" y="6250675"/>
            <a:ext cx="9021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УСТРОЙСТВА НАЧИНАЕТСЯ РАБОТА ЛАЗЕРА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706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ЛАЗЕРА МЕНЬШЕЙ МОЩНОСТИ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49.userapi.com/impg/978YaYEhliMfvpJmY00H3qlsk_td63JYvR-Ahw/2qJpp27mf3o.jpg?size=2560x1440&amp;quality=95&amp;sign=5f6ae59f2a032cc04452d01dff09edc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1" y="363558"/>
            <a:ext cx="9580727" cy="53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3.userapi.com/impg/JV6obrkgep2uz7q5619EtZDqOml8fbNgjfustQ/RskBarHptgE.jpg?size=1620x2160&amp;quality=95&amp;sign=fb3e10fa0d34e23d5e9bfd40e9573a3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70" y="114682"/>
            <a:ext cx="7560860" cy="589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585" y="6182437"/>
            <a:ext cx="960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УСТРОЙСТВА ВЫХОДИТ ЛАЗЕРНЫЙ ЛУЧ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5" y="5475785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ПРОГРАММА ДАННОГО ЛАЗЕРА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s://sun9-36.userapi.com/impg/hP_cK5l0-vtxaqA6gXb_66BCONNS8PAjka3C9g/1GwgBMQfZ-I.jpg?size=1620x2160&amp;quality=95&amp;sign=91c0681f24e22c6d1d553ac31faf44e8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9795"/>
          <a:stretch/>
        </p:blipFill>
        <p:spPr bwMode="auto">
          <a:xfrm>
            <a:off x="2593075" y="124878"/>
            <a:ext cx="6155140" cy="55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861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РЕЗКА МЕТАЛЛА ТОЛЩИНОЙ 12 ММ ПО ЗАДАННОЙ ПРОГРАММЕ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sun9-2.userapi.com/impg/tqnj7lckpEqhy4YDbqQCwU1EHnD_G1yCbGFf0w/UmNZaAsxiVk.jpg?size=2560x1920&amp;quality=95&amp;sign=cb8d822205e887bd2cd2c39d19976b9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95" y="191293"/>
            <a:ext cx="9608933" cy="55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sun9-78.userapi.com/impg/HCPRFkW__HTrUUxJrtniHQNJtL7A6Q6rtPAg_g/dGct_MF19g0.jpg?size=2560x1920&amp;quality=95&amp;sign=8506f345b8d55cb58e1e05d046915386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 bwMode="auto">
          <a:xfrm>
            <a:off x="875281" y="278602"/>
            <a:ext cx="10264190" cy="63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044" y="5580186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УСТРОЙСТВЕ ЗАДАНА ПРОГРАММА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s://sun9-75.userapi.com/impg/ER1mUYsXBY4r2nIpeJ8vokFN4FFxKshqpCnTug/05uxEiBTh4k.jpg?size=2560x1920&amp;quality=95&amp;sign=c15c004e4041288f458bfd7fcb16f00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21" y="150126"/>
            <a:ext cx="9741842" cy="58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un9-78.userapi.com/impg/HCPRFkW__HTrUUxJrtniHQNJtL7A6Q6rtPAg_g/dGct_MF19g0.jpg?size=2560x1920&amp;quality=95&amp;sign=8506f345b8d55cb58e1e05d046915386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2"/>
          <a:stretch/>
        </p:blipFill>
        <p:spPr bwMode="auto">
          <a:xfrm>
            <a:off x="1428802" y="208223"/>
            <a:ext cx="8984440" cy="56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24" y="345013"/>
            <a:ext cx="9515969" cy="14005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145" y="2642548"/>
            <a:ext cx="7253654" cy="271682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Станки лазерной резки обладают следующими преимуществами: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обработки хрупких деталей;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степень погрешности при позиционировании лазера над обрабатываемой поверхностью;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 система управления;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резка заготовок любой формы;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гравировки и резки изделий из твёрдых сплавов;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скорость обработки;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себестоимость готовых изделий.</a:t>
            </a:r>
          </a:p>
          <a:p>
            <a:pPr marL="0" indent="0">
              <a:buNone/>
            </a:pPr>
            <a:endParaRPr lang="ru-RU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87" y="384520"/>
            <a:ext cx="9965958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«ПАВЛОВСКИЙ АВТОМЕХАНИЧЕСКИЙ ТЕХНИКУМ 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И. ЛЕСПЕ»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087" y="1859961"/>
            <a:ext cx="10794962" cy="377762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Лазер, его применение в </a:t>
            </a:r>
            <a:r>
              <a:rPr lang="en-US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</a:t>
            </a:r>
            <a:r>
              <a:rPr lang="ru-RU" sz="3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9245" y="5314491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Выполнили: студенты группы 112-1</a:t>
            </a:r>
          </a:p>
          <a:p>
            <a:pPr algn="r"/>
            <a:r>
              <a:rPr lang="ru-RU" sz="1400" dirty="0"/>
              <a:t>Виноградов Егор</a:t>
            </a:r>
          </a:p>
          <a:p>
            <a:pPr algn="r"/>
            <a:r>
              <a:rPr lang="ru-RU" sz="1400" dirty="0" smtClean="0"/>
              <a:t>Калиничев Владислав</a:t>
            </a:r>
          </a:p>
          <a:p>
            <a:pPr algn="r"/>
            <a:r>
              <a:rPr lang="ru-RU" sz="1400" dirty="0" smtClean="0"/>
              <a:t>Вершинин Антон</a:t>
            </a:r>
            <a:endParaRPr lang="ru-RU" sz="1400" dirty="0"/>
          </a:p>
          <a:p>
            <a:pPr algn="r"/>
            <a:r>
              <a:rPr lang="ru-RU" sz="1400" dirty="0"/>
              <a:t>Руководитель: </a:t>
            </a:r>
            <a:endParaRPr lang="ru-RU" sz="1400" dirty="0" smtClean="0"/>
          </a:p>
          <a:p>
            <a:pPr algn="r"/>
            <a:r>
              <a:rPr lang="ru-RU" sz="1400" dirty="0" smtClean="0"/>
              <a:t>преподаватель </a:t>
            </a:r>
            <a:r>
              <a:rPr lang="ru-RU" sz="1400" dirty="0"/>
              <a:t>физики </a:t>
            </a:r>
            <a:r>
              <a:rPr lang="ru-RU" sz="1400" dirty="0" err="1"/>
              <a:t>Ундалов</a:t>
            </a:r>
            <a:r>
              <a:rPr lang="ru-RU" sz="1400" dirty="0"/>
              <a:t> Вячеслав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7294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190" y="2091519"/>
            <a:ext cx="8534400" cy="3615267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недостатки: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конструкции, обслуживания, ремонтов;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 оборудования и комплектующих;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по толщине заготовок;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расход электроэнергии;</a:t>
            </a:r>
          </a:p>
          <a:p>
            <a:pPr lvl="0"/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требования к безопасности при установке, эксплуатации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6190" y="815032"/>
            <a:ext cx="2355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1946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255" y="96487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700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175" y="261428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027" y="901873"/>
            <a:ext cx="8915400" cy="3777622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всегда жил в мире производства. От века к веку люди развивались, пытались сделать жизнь лучше, создавали производства. Одно из изобретений, которое упрощает людям жизнь в производстве – это лазер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Лазер-это устройство, излучающее свет посредством процесса оптического усиления, основанного на стимулированном излучении электромагнитного излучения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5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58" y="16933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458" y="1315745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строение лазера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лазера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лазера в производстве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 лазерного оборудования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02FAC79-A08D-481B-AEE1-FDF718ED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732558"/>
            <a:ext cx="10353762" cy="36951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Темой «Лазер» занимались многие ученые, в том числе советские физики А.М. Прохоров и Н.Т. Басов. Работы Басова посвящены квантовой электронике и её применениям. Вместе с А. М. Прохоровым он установил в 1952 г. принцип усиления и генерации электромагнитного излучения квантовыми системами, что позволило в 1954 году создать первый квантовый генератор на пучке молекул аммиака. Эти работы (а также исследования американского физика Ч.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Таунса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легли в основу нового направления в физике — квантовой электроники. За разработку нового принципа генерации и усиления радиоволн (создание молекулярных генераторов и усилителей) Н. Г. Басов и А. М. Прохоров в 1959 году были награждены Ленинской премией, а в 1964 году им совместно с Ч. Х.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Таунсом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«фундаментальные работы в области квантовой электроники, которые привели к созданию генераторов и усилителей на лазерно-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мазерном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принципе», была присуждена Нобелевская премия по физике.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24DF94AF-B083-4BA1-AB54-BF0306C3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13" y="166048"/>
            <a:ext cx="3606614" cy="24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2666" y="1583140"/>
            <a:ext cx="7468182" cy="396611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лазерной обработки формирует лазерный луч с высокой плотностью энергии за счет фокусировки энергии света через линзу, использует свойства лазерного луча и взаимодействия материалов для резки, сварки, обработки поверхности, штамповки 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микрообработки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в том числе для металлических и неметаллических материалов).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передовая производственная технология, технология лазерной обработки широко используется для производства автомобилей, электроники, пространственных конструкций, авиационной техники, в металлургии и машиностроении.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Лазерная обработка играет все более важную роль в улучшении качества продукции, производительности труда, автоматизации, сокращении загрязнения и расхода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Принцип лазерной обработ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1" y="759713"/>
            <a:ext cx="3786935" cy="499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1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039" y="192032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ЛАЗЕРНАЯ ТЕРМООБРАБОТКА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2025" y="2511187"/>
            <a:ext cx="6005993" cy="320311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Лазерная термообработка - это технология термообработки поверхности. То есть использование лазера для нагрева поверхности металлического материала для достижения поверхностной термообработки.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можно использовать для обработки модификации металлических поверхностей, такой как упрочнение металла (или это называется закалкой поверхности, поверхностной аморфностью, повторным плавлением поверхности и закалкой), легированием поверхности и другой модификацией поверхности. Изменение состава поверхности, организации и характеристик, которые не достигаются закалкой большой поверхности.</a:t>
            </a:r>
          </a:p>
          <a:p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Лазерная термообработ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213339"/>
            <a:ext cx="5125914" cy="4598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3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604" y="169108"/>
            <a:ext cx="10144198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ЛАЗЕРНОГО ПРОТОТИПИРОВАНИЯ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9491" y="1623646"/>
            <a:ext cx="5922867" cy="472733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Лазерное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серьезное изменение в современной технологии производства.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расширение лазерной технологии в промышленном применении.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обрабатывающая промышленность должна удовлетворять постоянно меняющиеся потребности пользователей, а также требует, чтобы производственные технологии были более гибкими, чтобы их можно было производить небольшими партиями или даже отдельными частями без увеличения стоимости продукта.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Технологии лазерного прототипирова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" y="1430214"/>
            <a:ext cx="4644656" cy="220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" y="3987312"/>
            <a:ext cx="4644657" cy="2523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0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070" y="202223"/>
            <a:ext cx="9653953" cy="14214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РЕЗКА НЕМЕТАЛЛОВ И ТРУДНООБРАБАТЫВАЕМЫХ МАТЕРИАЛОВ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8643" y="2212730"/>
            <a:ext cx="5763480" cy="407083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показала практика, лазерное излучение может эффективно использоваться для раскроя неметаллических материалов: оргстекла толщиной до 50 мм, фторопласта до 30 мм, гетинакса, поливинилхлорида до 2 мм, базальтовых тканей, тканей для бронежилетов, кожи, картона для упаковки, керамики, ковров и текстиля. Разработаны экономичные методы резки 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термораскалывания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стекла, в том числе и по сложному контуру.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0" y="2212730"/>
            <a:ext cx="4286128" cy="4205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6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240</TotalTime>
  <Words>657</Words>
  <Application>Microsoft Office PowerPoint</Application>
  <PresentationFormat>Широкоэкранный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Сектор</vt:lpstr>
      <vt:lpstr>Федеральное  государственное  автономное  образовательное  учреждение высшего  образования «Национальный  исследовательский Нижегородский  государственный  университет  им.  Н.И. Лобачевского»</vt:lpstr>
      <vt:lpstr>ГБПОУ «ПАВЛОВСКИЙ АВТОМЕХАНИЧЕСКИЙ ТЕХНИКУМ   им. И. И. ЛЕСПЕ»</vt:lpstr>
      <vt:lpstr>ВВЕДЕНИЕ</vt:lpstr>
      <vt:lpstr>ЦЕЛЬ РАБОТЫ</vt:lpstr>
      <vt:lpstr>Презентация PowerPoint</vt:lpstr>
      <vt:lpstr>Презентация PowerPoint</vt:lpstr>
      <vt:lpstr>ЛАЗЕРНАЯ ТЕРМООБРАБОТКА</vt:lpstr>
      <vt:lpstr>ТЕХНОЛОГИИ ЛАЗЕРНОГО ПРОТОТИПИРОВАНИЯ  </vt:lpstr>
      <vt:lpstr>РЕЗКА НЕМЕТАЛЛОВ И ТРУДНООБРАБАТЫВАЕМЫХ МАТЕРИАЛОВ </vt:lpstr>
      <vt:lpstr>ЛАЗЕРНАЯ ГРАВИРОВКА И МИКРООБРАБОТКА</vt:lpstr>
      <vt:lpstr>Презентация PowerPoint</vt:lpstr>
      <vt:lpstr>РАБОТА ЛАЗЕРА МЕНЬШЕЙ МОЩНОСТИ</vt:lpstr>
      <vt:lpstr>Презентация PowerPoint</vt:lpstr>
      <vt:lpstr>ПОКАЗАНА ПРОГРАММА ДАННОГО ЛАЗЕРА</vt:lpstr>
      <vt:lpstr>РЕЗКА МЕТАЛЛА ТОЛЩИНОЙ 12 ММ ПО ЗАДАННОЙ ПРОГРАММЕ</vt:lpstr>
      <vt:lpstr>Презентация PowerPoint</vt:lpstr>
      <vt:lpstr>В ЭТОМ УСТРОЙСТВЕ ЗАДАНА ПРОГРАММА</vt:lpstr>
      <vt:lpstr>Презентация PowerPoint</vt:lpstr>
      <vt:lpstr>Преимущества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ОБРАЗОВАНИЯ, НАУКИ И МОЛОДЁЖНОЙ ПОЛИТИКИ НИЖЕГОРОДСКОЙ ОБЛАСТИ ГОСУДАРСТВЕННОЕ ОБРАЗОВАТЕЛЬНОЕ ПРОФЕССИОНАЛЬНОЕ  БЮДЖЕТНОЕ УЧРЕЖДЕНИЕ ПАВЛОВСКИЙ АВТОМЕХАНИЧЕСКИЙ ТЕХНИКУМ ИМ. И. И. ЛЕПСЕ</dc:title>
  <dc:creator>User 1</dc:creator>
  <cp:lastModifiedBy>Вячеслав</cp:lastModifiedBy>
  <cp:revision>43</cp:revision>
  <dcterms:created xsi:type="dcterms:W3CDTF">2023-01-30T14:15:30Z</dcterms:created>
  <dcterms:modified xsi:type="dcterms:W3CDTF">2023-04-20T07:33:46Z</dcterms:modified>
</cp:coreProperties>
</file>